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4554200" cy="20104100"/>
  <p:notesSz cx="145542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57751" y="6232271"/>
            <a:ext cx="11987848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5502" y="11258296"/>
            <a:ext cx="987234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05167" y="4623943"/>
            <a:ext cx="6134957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263225" y="4623943"/>
            <a:ext cx="6134957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5167" y="804164"/>
            <a:ext cx="1269301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5167" y="4623943"/>
            <a:ext cx="1269301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795139" y="18696814"/>
            <a:ext cx="451307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05167" y="18696814"/>
            <a:ext cx="324377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154412" y="18696814"/>
            <a:ext cx="324377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g"/><Relationship Id="rId15" Type="http://schemas.openxmlformats.org/officeDocument/2006/relationships/image" Target="../media/image14.png"/><Relationship Id="rId16" Type="http://schemas.openxmlformats.org/officeDocument/2006/relationships/image" Target="../media/image15.jpg"/><Relationship Id="rId17" Type="http://schemas.openxmlformats.org/officeDocument/2006/relationships/image" Target="../media/image16.jpg"/><Relationship Id="rId18" Type="http://schemas.openxmlformats.org/officeDocument/2006/relationships/image" Target="../media/image17.jpg"/><Relationship Id="rId19" Type="http://schemas.openxmlformats.org/officeDocument/2006/relationships/image" Target="../media/image18.jpg"/><Relationship Id="rId20" Type="http://schemas.openxmlformats.org/officeDocument/2006/relationships/image" Target="../media/image19.jpg"/><Relationship Id="rId21" Type="http://schemas.openxmlformats.org/officeDocument/2006/relationships/image" Target="../media/image20.jpg"/><Relationship Id="rId22" Type="http://schemas.openxmlformats.org/officeDocument/2006/relationships/image" Target="../media/image21.jpg"/><Relationship Id="rId23" Type="http://schemas.openxmlformats.org/officeDocument/2006/relationships/image" Target="../media/image22.jpg"/><Relationship Id="rId24" Type="http://schemas.openxmlformats.org/officeDocument/2006/relationships/image" Target="../media/image23.jpg"/><Relationship Id="rId25" Type="http://schemas.openxmlformats.org/officeDocument/2006/relationships/image" Target="../media/image24.jpg"/><Relationship Id="rId26" Type="http://schemas.openxmlformats.org/officeDocument/2006/relationships/image" Target="../media/image25.jpg"/><Relationship Id="rId27" Type="http://schemas.openxmlformats.org/officeDocument/2006/relationships/image" Target="../media/image26.jpg"/><Relationship Id="rId28" Type="http://schemas.openxmlformats.org/officeDocument/2006/relationships/image" Target="../media/image27.png"/><Relationship Id="rId29" Type="http://schemas.openxmlformats.org/officeDocument/2006/relationships/image" Target="../media/image28.jpg"/><Relationship Id="rId30" Type="http://schemas.openxmlformats.org/officeDocument/2006/relationships/image" Target="../media/image29.jpg"/><Relationship Id="rId31" Type="http://schemas.openxmlformats.org/officeDocument/2006/relationships/image" Target="../media/image30.png"/><Relationship Id="rId32" Type="http://schemas.openxmlformats.org/officeDocument/2006/relationships/image" Target="../media/image31.jpg"/><Relationship Id="rId33" Type="http://schemas.openxmlformats.org/officeDocument/2006/relationships/image" Target="../media/image32.jpg"/><Relationship Id="rId34" Type="http://schemas.openxmlformats.org/officeDocument/2006/relationships/image" Target="../media/image3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3.jpg"/><Relationship Id="rId3" Type="http://schemas.openxmlformats.org/officeDocument/2006/relationships/image" Target="../media/image184.jp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image" Target="../media/image190.png"/><Relationship Id="rId10" Type="http://schemas.openxmlformats.org/officeDocument/2006/relationships/image" Target="../media/image191.png"/><Relationship Id="rId11" Type="http://schemas.openxmlformats.org/officeDocument/2006/relationships/image" Target="../media/image192.png"/><Relationship Id="rId12" Type="http://schemas.openxmlformats.org/officeDocument/2006/relationships/image" Target="../media/image193.png"/><Relationship Id="rId13" Type="http://schemas.openxmlformats.org/officeDocument/2006/relationships/image" Target="../media/image194.png"/><Relationship Id="rId14" Type="http://schemas.openxmlformats.org/officeDocument/2006/relationships/image" Target="../media/image19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6" Type="http://schemas.openxmlformats.org/officeDocument/2006/relationships/image" Target="../media/image38.jpg"/><Relationship Id="rId7" Type="http://schemas.openxmlformats.org/officeDocument/2006/relationships/image" Target="../media/image39.jp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jp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jpg"/><Relationship Id="rId15" Type="http://schemas.openxmlformats.org/officeDocument/2006/relationships/image" Target="../media/image47.jp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jpg"/><Relationship Id="rId19" Type="http://schemas.openxmlformats.org/officeDocument/2006/relationships/image" Target="../media/image51.jpg"/><Relationship Id="rId20" Type="http://schemas.openxmlformats.org/officeDocument/2006/relationships/image" Target="../media/image52.jpg"/><Relationship Id="rId21" Type="http://schemas.openxmlformats.org/officeDocument/2006/relationships/image" Target="../media/image53.jpg"/><Relationship Id="rId22" Type="http://schemas.openxmlformats.org/officeDocument/2006/relationships/image" Target="../media/image54.jpg"/><Relationship Id="rId23" Type="http://schemas.openxmlformats.org/officeDocument/2006/relationships/image" Target="../media/image55.jpg"/><Relationship Id="rId24" Type="http://schemas.openxmlformats.org/officeDocument/2006/relationships/image" Target="../media/image56.jpg"/><Relationship Id="rId25" Type="http://schemas.openxmlformats.org/officeDocument/2006/relationships/image" Target="../media/image57.png"/><Relationship Id="rId26" Type="http://schemas.openxmlformats.org/officeDocument/2006/relationships/image" Target="../media/image58.jpg"/><Relationship Id="rId27" Type="http://schemas.openxmlformats.org/officeDocument/2006/relationships/image" Target="../media/image5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jpg"/><Relationship Id="rId7" Type="http://schemas.openxmlformats.org/officeDocument/2006/relationships/image" Target="../media/image65.jp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70.jpg"/><Relationship Id="rId4" Type="http://schemas.openxmlformats.org/officeDocument/2006/relationships/image" Target="../media/image71.jp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image" Target="../media/image80.jpg"/><Relationship Id="rId14" Type="http://schemas.openxmlformats.org/officeDocument/2006/relationships/image" Target="../media/image81.png"/><Relationship Id="rId15" Type="http://schemas.openxmlformats.org/officeDocument/2006/relationships/image" Target="../media/image82.png"/><Relationship Id="rId16" Type="http://schemas.openxmlformats.org/officeDocument/2006/relationships/image" Target="../media/image83.png"/><Relationship Id="rId17" Type="http://schemas.openxmlformats.org/officeDocument/2006/relationships/image" Target="../media/image84.png"/><Relationship Id="rId18" Type="http://schemas.openxmlformats.org/officeDocument/2006/relationships/image" Target="../media/image85.png"/><Relationship Id="rId19" Type="http://schemas.openxmlformats.org/officeDocument/2006/relationships/image" Target="../media/image86.png"/><Relationship Id="rId20" Type="http://schemas.openxmlformats.org/officeDocument/2006/relationships/image" Target="../media/image87.png"/><Relationship Id="rId21" Type="http://schemas.openxmlformats.org/officeDocument/2006/relationships/image" Target="../media/image8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Relationship Id="rId3" Type="http://schemas.openxmlformats.org/officeDocument/2006/relationships/image" Target="../media/image90.jpg"/><Relationship Id="rId4" Type="http://schemas.openxmlformats.org/officeDocument/2006/relationships/image" Target="../media/image91.jpg"/><Relationship Id="rId5" Type="http://schemas.openxmlformats.org/officeDocument/2006/relationships/image" Target="../media/image92.jpg"/><Relationship Id="rId6" Type="http://schemas.openxmlformats.org/officeDocument/2006/relationships/image" Target="../media/image93.jpg"/><Relationship Id="rId7" Type="http://schemas.openxmlformats.org/officeDocument/2006/relationships/image" Target="../media/image94.jpg"/><Relationship Id="rId8" Type="http://schemas.openxmlformats.org/officeDocument/2006/relationships/image" Target="../media/image95.jpg"/><Relationship Id="rId9" Type="http://schemas.openxmlformats.org/officeDocument/2006/relationships/image" Target="../media/image96.png"/><Relationship Id="rId10" Type="http://schemas.openxmlformats.org/officeDocument/2006/relationships/image" Target="../media/image97.jpg"/><Relationship Id="rId11" Type="http://schemas.openxmlformats.org/officeDocument/2006/relationships/image" Target="../media/image98.jpg"/><Relationship Id="rId12" Type="http://schemas.openxmlformats.org/officeDocument/2006/relationships/image" Target="../media/image99.jpg"/><Relationship Id="rId13" Type="http://schemas.openxmlformats.org/officeDocument/2006/relationships/image" Target="../media/image10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jpg"/><Relationship Id="rId3" Type="http://schemas.openxmlformats.org/officeDocument/2006/relationships/image" Target="../media/image102.png"/><Relationship Id="rId4" Type="http://schemas.openxmlformats.org/officeDocument/2006/relationships/image" Target="../media/image103.jp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jpg"/><Relationship Id="rId9" Type="http://schemas.openxmlformats.org/officeDocument/2006/relationships/image" Target="../media/image108.jpg"/><Relationship Id="rId10" Type="http://schemas.openxmlformats.org/officeDocument/2006/relationships/image" Target="../media/image109.jpg"/><Relationship Id="rId11" Type="http://schemas.openxmlformats.org/officeDocument/2006/relationships/image" Target="../media/image110.png"/><Relationship Id="rId12" Type="http://schemas.openxmlformats.org/officeDocument/2006/relationships/image" Target="../media/image111.jpg"/><Relationship Id="rId13" Type="http://schemas.openxmlformats.org/officeDocument/2006/relationships/image" Target="../media/image112.jpg"/><Relationship Id="rId14" Type="http://schemas.openxmlformats.org/officeDocument/2006/relationships/image" Target="../media/image11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jpg"/><Relationship Id="rId5" Type="http://schemas.openxmlformats.org/officeDocument/2006/relationships/image" Target="../media/image117.jp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Relationship Id="rId11" Type="http://schemas.openxmlformats.org/officeDocument/2006/relationships/image" Target="../media/image123.png"/><Relationship Id="rId12" Type="http://schemas.openxmlformats.org/officeDocument/2006/relationships/image" Target="../media/image124.png"/><Relationship Id="rId13" Type="http://schemas.openxmlformats.org/officeDocument/2006/relationships/image" Target="../media/image125.jpg"/><Relationship Id="rId14" Type="http://schemas.openxmlformats.org/officeDocument/2006/relationships/image" Target="../media/image126.jpg"/><Relationship Id="rId15" Type="http://schemas.openxmlformats.org/officeDocument/2006/relationships/image" Target="../media/image127.png"/><Relationship Id="rId16" Type="http://schemas.openxmlformats.org/officeDocument/2006/relationships/image" Target="../media/image128.png"/><Relationship Id="rId17" Type="http://schemas.openxmlformats.org/officeDocument/2006/relationships/image" Target="../media/image129.png"/><Relationship Id="rId18" Type="http://schemas.openxmlformats.org/officeDocument/2006/relationships/image" Target="../media/image130.png"/><Relationship Id="rId19" Type="http://schemas.openxmlformats.org/officeDocument/2006/relationships/image" Target="../media/image131.jpg"/><Relationship Id="rId20" Type="http://schemas.openxmlformats.org/officeDocument/2006/relationships/image" Target="../media/image132.png"/><Relationship Id="rId21" Type="http://schemas.openxmlformats.org/officeDocument/2006/relationships/image" Target="../media/image133.png"/><Relationship Id="rId22" Type="http://schemas.openxmlformats.org/officeDocument/2006/relationships/image" Target="../media/image134.png"/><Relationship Id="rId23" Type="http://schemas.openxmlformats.org/officeDocument/2006/relationships/image" Target="../media/image13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jpg"/><Relationship Id="rId3" Type="http://schemas.openxmlformats.org/officeDocument/2006/relationships/image" Target="../media/image137.jpg"/><Relationship Id="rId4" Type="http://schemas.openxmlformats.org/officeDocument/2006/relationships/image" Target="../media/image138.jpg"/><Relationship Id="rId5" Type="http://schemas.openxmlformats.org/officeDocument/2006/relationships/image" Target="../media/image139.jpg"/><Relationship Id="rId6" Type="http://schemas.openxmlformats.org/officeDocument/2006/relationships/image" Target="../media/image140.png"/><Relationship Id="rId7" Type="http://schemas.openxmlformats.org/officeDocument/2006/relationships/image" Target="../media/image141.jpg"/><Relationship Id="rId8" Type="http://schemas.openxmlformats.org/officeDocument/2006/relationships/image" Target="../media/image142.png"/><Relationship Id="rId9" Type="http://schemas.openxmlformats.org/officeDocument/2006/relationships/image" Target="../media/image143.jpg"/><Relationship Id="rId10" Type="http://schemas.openxmlformats.org/officeDocument/2006/relationships/image" Target="../media/image144.png"/><Relationship Id="rId11" Type="http://schemas.openxmlformats.org/officeDocument/2006/relationships/image" Target="../media/image145.png"/><Relationship Id="rId12" Type="http://schemas.openxmlformats.org/officeDocument/2006/relationships/image" Target="../media/image146.jpg"/><Relationship Id="rId13" Type="http://schemas.openxmlformats.org/officeDocument/2006/relationships/image" Target="../media/image147.jpg"/><Relationship Id="rId14" Type="http://schemas.openxmlformats.org/officeDocument/2006/relationships/image" Target="../media/image148.jpg"/><Relationship Id="rId15" Type="http://schemas.openxmlformats.org/officeDocument/2006/relationships/image" Target="../media/image149.jpg"/><Relationship Id="rId16" Type="http://schemas.openxmlformats.org/officeDocument/2006/relationships/image" Target="../media/image150.jpg"/><Relationship Id="rId17" Type="http://schemas.openxmlformats.org/officeDocument/2006/relationships/image" Target="../media/image15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2.jpg"/><Relationship Id="rId3" Type="http://schemas.openxmlformats.org/officeDocument/2006/relationships/image" Target="../media/image153.jp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jpg"/><Relationship Id="rId8" Type="http://schemas.openxmlformats.org/officeDocument/2006/relationships/image" Target="../media/image158.jpg"/><Relationship Id="rId9" Type="http://schemas.openxmlformats.org/officeDocument/2006/relationships/image" Target="../media/image159.jpg"/><Relationship Id="rId10" Type="http://schemas.openxmlformats.org/officeDocument/2006/relationships/image" Target="../media/image160.png"/><Relationship Id="rId11" Type="http://schemas.openxmlformats.org/officeDocument/2006/relationships/image" Target="../media/image161.png"/><Relationship Id="rId12" Type="http://schemas.openxmlformats.org/officeDocument/2006/relationships/image" Target="../media/image162.jpg"/><Relationship Id="rId13" Type="http://schemas.openxmlformats.org/officeDocument/2006/relationships/image" Target="../media/image163.jpg"/><Relationship Id="rId14" Type="http://schemas.openxmlformats.org/officeDocument/2006/relationships/image" Target="../media/image164.jpg"/><Relationship Id="rId15" Type="http://schemas.openxmlformats.org/officeDocument/2006/relationships/image" Target="../media/image165.jpg"/><Relationship Id="rId16" Type="http://schemas.openxmlformats.org/officeDocument/2006/relationships/image" Target="../media/image166.png"/><Relationship Id="rId17" Type="http://schemas.openxmlformats.org/officeDocument/2006/relationships/image" Target="../media/image167.jpg"/><Relationship Id="rId18" Type="http://schemas.openxmlformats.org/officeDocument/2006/relationships/image" Target="../media/image168.jpg"/><Relationship Id="rId19" Type="http://schemas.openxmlformats.org/officeDocument/2006/relationships/image" Target="../media/image169.jpg"/><Relationship Id="rId20" Type="http://schemas.openxmlformats.org/officeDocument/2006/relationships/image" Target="../media/image170.jpg"/><Relationship Id="rId21" Type="http://schemas.openxmlformats.org/officeDocument/2006/relationships/image" Target="../media/image171.png"/><Relationship Id="rId22" Type="http://schemas.openxmlformats.org/officeDocument/2006/relationships/image" Target="../media/image172.png"/><Relationship Id="rId23" Type="http://schemas.openxmlformats.org/officeDocument/2006/relationships/image" Target="../media/image173.jpg"/><Relationship Id="rId24" Type="http://schemas.openxmlformats.org/officeDocument/2006/relationships/image" Target="../media/image174.png"/><Relationship Id="rId25" Type="http://schemas.openxmlformats.org/officeDocument/2006/relationships/image" Target="../media/image175.png"/><Relationship Id="rId26" Type="http://schemas.openxmlformats.org/officeDocument/2006/relationships/image" Target="../media/image176.jpg"/><Relationship Id="rId27" Type="http://schemas.openxmlformats.org/officeDocument/2006/relationships/image" Target="../media/image177.jpg"/><Relationship Id="rId28" Type="http://schemas.openxmlformats.org/officeDocument/2006/relationships/image" Target="../media/image178.png"/><Relationship Id="rId29" Type="http://schemas.openxmlformats.org/officeDocument/2006/relationships/image" Target="../media/image179.png"/><Relationship Id="rId30" Type="http://schemas.openxmlformats.org/officeDocument/2006/relationships/image" Target="../media/image180.png"/><Relationship Id="rId31" Type="http://schemas.openxmlformats.org/officeDocument/2006/relationships/image" Target="../media/image181.jpg"/><Relationship Id="rId32" Type="http://schemas.openxmlformats.org/officeDocument/2006/relationships/image" Target="../media/image18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890" y="20094254"/>
            <a:ext cx="359410" cy="0"/>
          </a:xfrm>
          <a:custGeom>
            <a:avLst/>
            <a:gdLst/>
            <a:ahLst/>
            <a:cxnLst/>
            <a:rect l="l" t="t" r="r" b="b"/>
            <a:pathLst>
              <a:path w="359409" h="0">
                <a:moveTo>
                  <a:pt x="0" y="0"/>
                </a:moveTo>
                <a:lnTo>
                  <a:pt x="3588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75627" y="13118300"/>
            <a:ext cx="1715974" cy="84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01958" y="10033296"/>
            <a:ext cx="2494258" cy="1218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308556" y="9770742"/>
            <a:ext cx="1031460" cy="872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461304" y="8926820"/>
            <a:ext cx="1003329" cy="656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59835" y="5494870"/>
            <a:ext cx="1003329" cy="815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91296" y="5391724"/>
            <a:ext cx="3928926" cy="8064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91602" y="4538425"/>
            <a:ext cx="3244411" cy="8157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45391" y="4444656"/>
            <a:ext cx="1556567" cy="7970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19120" y="1322144"/>
            <a:ext cx="9789496" cy="7407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7660" y="1397159"/>
            <a:ext cx="28130" cy="1500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81919" y="14046613"/>
            <a:ext cx="1115852" cy="3188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60447" y="11617994"/>
            <a:ext cx="121899" cy="1594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911396" y="9367535"/>
            <a:ext cx="403207" cy="2625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030578" y="10624041"/>
            <a:ext cx="196915" cy="2062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248965" y="9433173"/>
            <a:ext cx="768906" cy="5813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023919" y="9958280"/>
            <a:ext cx="618876" cy="4032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330027" y="9789496"/>
            <a:ext cx="740776" cy="26255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445880" y="9283143"/>
            <a:ext cx="881429" cy="4969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989741" y="9995788"/>
            <a:ext cx="956445" cy="5251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642795" y="10286472"/>
            <a:ext cx="947068" cy="6001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06597" y="1294013"/>
            <a:ext cx="6085616" cy="104083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616158" y="2428620"/>
            <a:ext cx="3647618" cy="6094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6189" y="3938303"/>
            <a:ext cx="7267107" cy="6094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25535" y="5654278"/>
            <a:ext cx="4350887" cy="3188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839099" y="1322144"/>
            <a:ext cx="4875994" cy="64700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25168" y="14543591"/>
            <a:ext cx="5682408" cy="5438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32378" y="11327310"/>
            <a:ext cx="168784" cy="36569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97037" y="12574439"/>
            <a:ext cx="8823674" cy="3563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25168" y="6507577"/>
            <a:ext cx="13165184" cy="151905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363593" y="8636136"/>
            <a:ext cx="1340898" cy="6094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967046" y="16109536"/>
            <a:ext cx="7023307" cy="3656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75933" y="16484612"/>
            <a:ext cx="9405043" cy="68451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998506" y="14271660"/>
            <a:ext cx="778283" cy="15003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368002" y="3415343"/>
            <a:ext cx="1377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365" i="1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16463" y="3223116"/>
            <a:ext cx="70040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234" algn="l"/>
              </a:tabLst>
            </a:pPr>
            <a:r>
              <a:rPr dirty="0" sz="2800" spc="-950" i="1">
                <a:latin typeface="Times New Roman"/>
                <a:cs typeface="Times New Roman"/>
              </a:rPr>
              <a:t>—	</a:t>
            </a:r>
            <a:r>
              <a:rPr dirty="0" sz="2800" spc="-229" i="1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dirty="0" sz="2800" spc="-415" i="1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z="2800" spc="-245" i="1">
                <a:solidFill>
                  <a:srgbClr val="2A2A2A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71857" y="3223116"/>
            <a:ext cx="37852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8010" algn="l"/>
                <a:tab pos="1290320" algn="l"/>
                <a:tab pos="1736089" algn="l"/>
                <a:tab pos="2997200" algn="l"/>
              </a:tabLst>
            </a:pPr>
            <a:r>
              <a:rPr dirty="0" sz="2800" spc="-250" i="1">
                <a:latin typeface="Times New Roman"/>
                <a:cs typeface="Times New Roman"/>
              </a:rPr>
              <a:t>let	</a:t>
            </a:r>
            <a:r>
              <a:rPr dirty="0" sz="2800" spc="-45" i="1">
                <a:solidFill>
                  <a:srgbClr val="181818"/>
                </a:solidFill>
                <a:latin typeface="Times New Roman"/>
                <a:cs typeface="Times New Roman"/>
              </a:rPr>
              <a:t>u</a:t>
            </a:r>
            <a:r>
              <a:rPr dirty="0" sz="2800" spc="310" i="1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2800" spc="-960" i="1">
                <a:solidFill>
                  <a:srgbClr val="444444"/>
                </a:solidFill>
                <a:latin typeface="Times New Roman"/>
                <a:cs typeface="Times New Roman"/>
              </a:rPr>
              <a:t>-—	</a:t>
            </a:r>
            <a:r>
              <a:rPr dirty="0" sz="2800" spc="-140" i="1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dirty="0" sz="2800" spc="-140" i="1">
                <a:solidFill>
                  <a:srgbClr val="212121"/>
                </a:solidFill>
                <a:latin typeface="Times New Roman"/>
                <a:cs typeface="Times New Roman"/>
              </a:rPr>
              <a:t>*	</a:t>
            </a:r>
            <a:r>
              <a:rPr dirty="0" sz="2800" spc="-705" i="1">
                <a:solidFill>
                  <a:srgbClr val="1F1F1F"/>
                </a:solidFill>
                <a:latin typeface="Times New Roman"/>
                <a:cs typeface="Times New Roman"/>
              </a:rPr>
              <a:t>—i</a:t>
            </a:r>
            <a:r>
              <a:rPr dirty="0" sz="2800" spc="310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2800" spc="25" i="1">
                <a:solidFill>
                  <a:srgbClr val="212121"/>
                </a:solidFill>
                <a:latin typeface="Times New Roman"/>
                <a:cs typeface="Times New Roman"/>
              </a:rPr>
              <a:t>du</a:t>
            </a:r>
            <a:r>
              <a:rPr dirty="0" sz="2800" spc="345" i="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2800" spc="-925" i="1">
                <a:solidFill>
                  <a:srgbClr val="2B2B2B"/>
                </a:solidFill>
                <a:latin typeface="Times New Roman"/>
                <a:cs typeface="Times New Roman"/>
              </a:rPr>
              <a:t>-—	</a:t>
            </a:r>
            <a:r>
              <a:rPr dirty="0" sz="2800" spc="-15" i="1">
                <a:solidFill>
                  <a:srgbClr val="070707"/>
                </a:solidFill>
                <a:latin typeface="Times New Roman"/>
                <a:cs typeface="Times New Roman"/>
              </a:rPr>
              <a:t>e"</a:t>
            </a:r>
            <a:r>
              <a:rPr dirty="0" sz="2800" spc="175" i="1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dirty="0" sz="2800" spc="50" i="1">
                <a:solidFill>
                  <a:srgbClr val="343434"/>
                </a:solidFill>
                <a:latin typeface="Times New Roman"/>
                <a:cs typeface="Times New Roman"/>
              </a:rPr>
              <a:t>dx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49543" y="4587456"/>
            <a:ext cx="422529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7870" algn="l"/>
                <a:tab pos="2581275" algn="l"/>
              </a:tabLst>
            </a:pPr>
            <a:r>
              <a:rPr dirty="0" sz="2800" spc="45">
                <a:latin typeface="Times New Roman"/>
                <a:cs typeface="Times New Roman"/>
              </a:rPr>
              <a:t>Techniques	</a:t>
            </a:r>
            <a:r>
              <a:rPr dirty="0" sz="2800" spc="-25">
                <a:latin typeface="Times New Roman"/>
                <a:cs typeface="Times New Roman"/>
              </a:rPr>
              <a:t>of	</a:t>
            </a:r>
            <a:r>
              <a:rPr dirty="0" sz="2800" spc="-40">
                <a:latin typeface="Times New Roman"/>
                <a:cs typeface="Times New Roman"/>
              </a:rPr>
              <a:t>lniegr•otion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44621" y="8439585"/>
            <a:ext cx="3629025" cy="1623695"/>
          </a:xfrm>
          <a:prstGeom prst="rect">
            <a:avLst/>
          </a:prstGeom>
        </p:spPr>
        <p:txBody>
          <a:bodyPr wrap="square" lIns="0" tIns="2273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dirty="0" sz="2600" spc="-10" i="1">
                <a:latin typeface="Cambria"/>
                <a:cs typeface="Cambria"/>
              </a:rPr>
              <a:t>Yx </a:t>
            </a:r>
            <a:r>
              <a:rPr dirty="0" sz="2600" spc="-90" i="1">
                <a:solidFill>
                  <a:srgbClr val="0A0A0A"/>
                </a:solidFill>
                <a:latin typeface="Cambria"/>
                <a:cs typeface="Cambria"/>
              </a:rPr>
              <a:t>/</a:t>
            </a:r>
            <a:r>
              <a:rPr dirty="0" sz="2600" spc="10" i="1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600" i="1">
                <a:latin typeface="Cambria"/>
                <a:cs typeface="Cambria"/>
              </a:rPr>
              <a:t>evaluate</a:t>
            </a:r>
            <a:endParaRPr sz="2600">
              <a:latin typeface="Cambria"/>
              <a:cs typeface="Cambria"/>
            </a:endParaRPr>
          </a:p>
          <a:p>
            <a:pPr marL="848360">
              <a:lnSpc>
                <a:spcPts val="3125"/>
              </a:lnSpc>
              <a:spcBef>
                <a:spcPts val="1700"/>
              </a:spcBef>
              <a:tabLst>
                <a:tab pos="1492885" algn="l"/>
                <a:tab pos="2075180" algn="l"/>
                <a:tab pos="3276600" algn="l"/>
              </a:tabLst>
            </a:pPr>
            <a:r>
              <a:rPr dirty="0" sz="2650" spc="-155">
                <a:latin typeface="Cambria"/>
                <a:cs typeface="Cambria"/>
              </a:rPr>
              <a:t>Le</a:t>
            </a:r>
            <a:r>
              <a:rPr dirty="0" sz="2650" spc="-100">
                <a:latin typeface="Cambria"/>
                <a:cs typeface="Cambria"/>
              </a:rPr>
              <a:t>t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15">
                <a:latin typeface="Cambria"/>
                <a:cs typeface="Cambria"/>
              </a:rPr>
              <a:t>x</a:t>
            </a:r>
            <a:r>
              <a:rPr dirty="0" sz="2650" spc="125">
                <a:latin typeface="Cambria"/>
                <a:cs typeface="Cambria"/>
              </a:rPr>
              <a:t> </a:t>
            </a:r>
            <a:r>
              <a:rPr dirty="0" sz="2650" spc="15">
                <a:latin typeface="Cambria"/>
                <a:cs typeface="Cambria"/>
              </a:rPr>
              <a:t>=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>
                <a:latin typeface="Cambria"/>
                <a:cs typeface="Cambria"/>
              </a:rPr>
              <a:t>2</a:t>
            </a:r>
            <a:r>
              <a:rPr dirty="0" sz="2650">
                <a:latin typeface="Cambria"/>
                <a:cs typeface="Cambria"/>
              </a:rPr>
              <a:t> </a:t>
            </a:r>
            <a:r>
              <a:rPr dirty="0" sz="2650" spc="-229">
                <a:latin typeface="Cambria"/>
                <a:cs typeface="Cambria"/>
              </a:rPr>
              <a:t> </a:t>
            </a:r>
            <a:r>
              <a:rPr dirty="0" sz="2650" spc="-35">
                <a:latin typeface="Cambria"/>
                <a:cs typeface="Cambria"/>
              </a:rPr>
              <a:t>si</a:t>
            </a:r>
            <a:r>
              <a:rPr dirty="0" sz="2650" spc="-45">
                <a:latin typeface="Cambria"/>
                <a:cs typeface="Cambria"/>
              </a:rPr>
              <a:t>n</a:t>
            </a:r>
            <a:r>
              <a:rPr dirty="0" sz="2650" spc="-50">
                <a:latin typeface="Cambria"/>
                <a:cs typeface="Cambria"/>
              </a:rPr>
              <a:t> </a:t>
            </a:r>
            <a:r>
              <a:rPr dirty="0" sz="2650" spc="-75">
                <a:latin typeface="Cambria"/>
                <a:cs typeface="Cambria"/>
              </a:rPr>
              <a:t>0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135">
                <a:latin typeface="Cambria"/>
                <a:cs typeface="Cambria"/>
              </a:rPr>
              <a:t>=&lt;</a:t>
            </a:r>
            <a:endParaRPr sz="2650">
              <a:latin typeface="Cambria"/>
              <a:cs typeface="Cambria"/>
            </a:endParaRPr>
          </a:p>
          <a:p>
            <a:pPr algn="r" marR="1080135">
              <a:lnSpc>
                <a:spcPts val="2945"/>
              </a:lnSpc>
            </a:pPr>
            <a:r>
              <a:rPr dirty="0" sz="2500" spc="-465">
                <a:latin typeface="Consolas"/>
                <a:cs typeface="Consolas"/>
              </a:rPr>
              <a:t>_</a:t>
            </a:r>
            <a:endParaRPr sz="2500">
              <a:latin typeface="Consolas"/>
              <a:cs typeface="Consola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76820" y="9195751"/>
            <a:ext cx="3427729" cy="85407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275590">
              <a:lnSpc>
                <a:spcPct val="100000"/>
              </a:lnSpc>
              <a:spcBef>
                <a:spcPts val="660"/>
              </a:spcBef>
              <a:tabLst>
                <a:tab pos="778510" algn="l"/>
                <a:tab pos="1115695" algn="l"/>
                <a:tab pos="2347595" algn="l"/>
                <a:tab pos="3229610" algn="l"/>
              </a:tabLst>
            </a:pPr>
            <a:r>
              <a:rPr dirty="0" sz="2650" spc="-80">
                <a:latin typeface="Cambria"/>
                <a:cs typeface="Cambria"/>
              </a:rPr>
              <a:t>d</a:t>
            </a:r>
            <a:r>
              <a:rPr dirty="0" sz="2650" spc="-65">
                <a:latin typeface="Cambria"/>
                <a:cs typeface="Cambria"/>
              </a:rPr>
              <a:t>x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75">
                <a:latin typeface="Cambria"/>
                <a:cs typeface="Cambria"/>
              </a:rPr>
              <a:t>=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90">
                <a:latin typeface="Cambria"/>
                <a:cs typeface="Cambria"/>
              </a:rPr>
              <a:t>2</a:t>
            </a:r>
            <a:r>
              <a:rPr dirty="0" sz="2650">
                <a:latin typeface="Cambria"/>
                <a:cs typeface="Cambria"/>
              </a:rPr>
              <a:t> </a:t>
            </a:r>
            <a:r>
              <a:rPr dirty="0" sz="2650" spc="-260">
                <a:latin typeface="Cambria"/>
                <a:cs typeface="Cambria"/>
              </a:rPr>
              <a:t> </a:t>
            </a:r>
            <a:r>
              <a:rPr dirty="0" sz="2650" spc="-55">
                <a:latin typeface="Cambria"/>
                <a:cs typeface="Cambria"/>
              </a:rPr>
              <a:t>co</a:t>
            </a:r>
            <a:r>
              <a:rPr dirty="0" sz="2650" spc="-45">
                <a:latin typeface="Cambria"/>
                <a:cs typeface="Cambria"/>
              </a:rPr>
              <a:t>s</a:t>
            </a:r>
            <a:r>
              <a:rPr dirty="0" sz="2650" spc="-100">
                <a:latin typeface="Cambria"/>
                <a:cs typeface="Cambria"/>
              </a:rPr>
              <a:t> </a:t>
            </a:r>
            <a:r>
              <a:rPr dirty="0" sz="2650" spc="-30">
                <a:latin typeface="Cambria"/>
                <a:cs typeface="Cambria"/>
              </a:rPr>
              <a:t>8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80">
                <a:latin typeface="Cambria"/>
                <a:cs typeface="Cambria"/>
              </a:rPr>
              <a:t>d</a:t>
            </a:r>
            <a:r>
              <a:rPr dirty="0" sz="2650" spc="-75">
                <a:latin typeface="Cambria"/>
                <a:cs typeface="Cambria"/>
              </a:rPr>
              <a:t>8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380">
                <a:solidFill>
                  <a:srgbClr val="0F0F0F"/>
                </a:solidFill>
                <a:latin typeface="Cambria"/>
                <a:cs typeface="Cambria"/>
              </a:rPr>
              <a:t>q¡</a:t>
            </a:r>
            <a:endParaRPr sz="2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950" spc="65">
                <a:latin typeface="Consolas"/>
                <a:cs typeface="Consolas"/>
              </a:rPr>
              <a:t>2 </a:t>
            </a:r>
            <a:r>
              <a:rPr dirty="0" sz="1950" spc="20">
                <a:latin typeface="Consolas"/>
                <a:cs typeface="Consolas"/>
              </a:rPr>
              <a:t>cosB</a:t>
            </a:r>
            <a:r>
              <a:rPr dirty="0" sz="1950" spc="-770">
                <a:latin typeface="Consolas"/>
                <a:cs typeface="Consolas"/>
              </a:rPr>
              <a:t> </a:t>
            </a:r>
            <a:r>
              <a:rPr dirty="0" sz="1950" spc="50">
                <a:latin typeface="Consolas"/>
                <a:cs typeface="Consolas"/>
              </a:rPr>
              <a:t>dB</a:t>
            </a:r>
            <a:endParaRPr sz="1950">
              <a:latin typeface="Consolas"/>
              <a:cs typeface="Consola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89620" y="10125955"/>
            <a:ext cx="81470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845" algn="l"/>
              </a:tabLst>
            </a:pPr>
            <a:r>
              <a:rPr dirty="0" sz="1900" spc="-20">
                <a:latin typeface="Consolas"/>
                <a:cs typeface="Consolas"/>
              </a:rPr>
              <a:t>4</a:t>
            </a:r>
            <a:r>
              <a:rPr dirty="0" sz="1900" spc="-20">
                <a:latin typeface="Consolas"/>
                <a:cs typeface="Consolas"/>
              </a:rPr>
              <a:t>	</a:t>
            </a:r>
            <a:r>
              <a:rPr dirty="0" sz="1900" spc="-25">
                <a:latin typeface="Consolas"/>
                <a:cs typeface="Consolas"/>
              </a:rPr>
              <a:t>n*8</a:t>
            </a:r>
            <a:endParaRPr sz="1900">
              <a:latin typeface="Consolas"/>
              <a:cs typeface="Consola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08113" y="10074382"/>
            <a:ext cx="379730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Consolas"/>
                <a:cs typeface="Consolas"/>
              </a:rPr>
              <a:t>2</a:t>
            </a:r>
            <a:r>
              <a:rPr dirty="0" sz="1600" spc="-434">
                <a:latin typeface="Consolas"/>
                <a:cs typeface="Consolas"/>
              </a:rPr>
              <a:t> </a:t>
            </a:r>
            <a:r>
              <a:rPr dirty="0" baseline="-14619" sz="2850" spc="-30">
                <a:latin typeface="Consolas"/>
                <a:cs typeface="Consolas"/>
              </a:rPr>
              <a:t>0</a:t>
            </a:r>
            <a:endParaRPr baseline="-14619" sz="2850">
              <a:latin typeface="Consolas"/>
              <a:cs typeface="Consola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46753" y="13152876"/>
            <a:ext cx="160655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700" spc="-290">
                <a:solidFill>
                  <a:srgbClr val="080808"/>
                </a:solidFill>
                <a:latin typeface="Times New Roman"/>
                <a:cs typeface="Times New Roman"/>
              </a:rPr>
              <a:t>p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36097" y="13152876"/>
            <a:ext cx="1067435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5130" algn="l"/>
              </a:tabLst>
            </a:pPr>
            <a:r>
              <a:rPr dirty="0" sz="2700" spc="-675">
                <a:latin typeface="Times New Roman"/>
                <a:cs typeface="Times New Roman"/>
              </a:rPr>
              <a:t>=	</a:t>
            </a:r>
            <a:r>
              <a:rPr dirty="0" sz="2700" spc="10">
                <a:latin typeface="Times New Roman"/>
                <a:cs typeface="Times New Roman"/>
              </a:rPr>
              <a:t>sin</a:t>
            </a:r>
            <a:r>
              <a:rPr dirty="0" sz="2700" spc="-215">
                <a:latin typeface="Times New Roman"/>
                <a:cs typeface="Times New Roman"/>
              </a:rPr>
              <a:t> </a:t>
            </a:r>
            <a:r>
              <a:rPr dirty="0" sz="2700" spc="20">
                <a:latin typeface="Times New Roman"/>
                <a:cs typeface="Times New Roman"/>
              </a:rPr>
              <a:t>8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80583" y="15192483"/>
            <a:ext cx="2365375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06450" algn="l"/>
                <a:tab pos="1385570" algn="l"/>
                <a:tab pos="1710689" algn="l"/>
              </a:tabLst>
            </a:pPr>
            <a:r>
              <a:rPr dirty="0" sz="2700" spc="75">
                <a:latin typeface="Cambria"/>
                <a:cs typeface="Cambria"/>
              </a:rPr>
              <a:t>let	</a:t>
            </a:r>
            <a:r>
              <a:rPr dirty="0" sz="2700" spc="-95">
                <a:latin typeface="Cambria"/>
                <a:cs typeface="Cambria"/>
              </a:rPr>
              <a:t>x</a:t>
            </a:r>
            <a:r>
              <a:rPr dirty="0" sz="2700" spc="125">
                <a:latin typeface="Cambria"/>
                <a:cs typeface="Cambria"/>
              </a:rPr>
              <a:t> </a:t>
            </a:r>
            <a:r>
              <a:rPr dirty="0" sz="2700" spc="-110">
                <a:latin typeface="Cambria"/>
                <a:cs typeface="Cambria"/>
              </a:rPr>
              <a:t>=	</a:t>
            </a:r>
            <a:r>
              <a:rPr dirty="0" sz="2700" spc="-15">
                <a:latin typeface="Cambria"/>
                <a:cs typeface="Cambria"/>
              </a:rPr>
              <a:t>5	</a:t>
            </a:r>
            <a:r>
              <a:rPr dirty="0" sz="2700" spc="-40" i="1">
                <a:latin typeface="Cambria"/>
                <a:cs typeface="Cambria"/>
              </a:rPr>
              <a:t>sec</a:t>
            </a:r>
            <a:r>
              <a:rPr dirty="0" sz="2700" spc="-105" i="1">
                <a:latin typeface="Cambria"/>
                <a:cs typeface="Cambria"/>
              </a:rPr>
              <a:t> </a:t>
            </a:r>
            <a:r>
              <a:rPr dirty="0" sz="2700" spc="-275" i="1">
                <a:latin typeface="Cambria"/>
                <a:cs typeface="Cambria"/>
              </a:rPr>
              <a:t>8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35752" y="15792476"/>
            <a:ext cx="663575" cy="6330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09575" algn="l"/>
              </a:tabLst>
            </a:pPr>
            <a:r>
              <a:rPr dirty="0" sz="3950" spc="-3075" i="1">
                <a:latin typeface="Cambria"/>
                <a:cs typeface="Cambria"/>
              </a:rPr>
              <a:t>——</a:t>
            </a:r>
            <a:r>
              <a:rPr dirty="0" sz="3950" spc="-3075" i="1">
                <a:latin typeface="Cambria"/>
                <a:cs typeface="Cambria"/>
              </a:rPr>
              <a:t>	</a:t>
            </a:r>
            <a:r>
              <a:rPr dirty="0" sz="3950" spc="-195" i="1">
                <a:latin typeface="Cambria"/>
                <a:cs typeface="Cambria"/>
              </a:rPr>
              <a:t>1</a:t>
            </a:r>
            <a:endParaRPr sz="395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28038" y="10829875"/>
            <a:ext cx="81280" cy="3429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50" spc="-365">
                <a:latin typeface="Calibri"/>
                <a:cs typeface="Calibri"/>
              </a:rPr>
              <a:t>s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39517" y="10140021"/>
            <a:ext cx="956944" cy="620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3720">
              <a:lnSpc>
                <a:spcPts val="2245"/>
              </a:lnSpc>
              <a:spcBef>
                <a:spcPts val="100"/>
              </a:spcBef>
            </a:pPr>
            <a:r>
              <a:rPr dirty="0" sz="1900" spc="-25">
                <a:latin typeface="Consolas"/>
                <a:cs typeface="Consolas"/>
              </a:rPr>
              <a:t>4sn</a:t>
            </a:r>
            <a:endParaRPr sz="1900">
              <a:latin typeface="Consolas"/>
              <a:cs typeface="Consolas"/>
            </a:endParaRPr>
          </a:p>
          <a:p>
            <a:pPr marL="12700">
              <a:lnSpc>
                <a:spcPts val="2425"/>
              </a:lnSpc>
            </a:pPr>
            <a:r>
              <a:rPr dirty="0" sz="2050" spc="50">
                <a:latin typeface="Calibri"/>
                <a:cs typeface="Calibri"/>
              </a:rPr>
              <a:t>os </a:t>
            </a:r>
            <a:r>
              <a:rPr dirty="0" sz="2050" spc="-40">
                <a:latin typeface="Calibri"/>
                <a:cs typeface="Calibri"/>
              </a:rPr>
              <a:t>0</a:t>
            </a:r>
            <a:r>
              <a:rPr dirty="0" sz="2050" spc="145">
                <a:latin typeface="Calibri"/>
                <a:cs typeface="Calibri"/>
              </a:rPr>
              <a:t> </a:t>
            </a:r>
            <a:r>
              <a:rPr dirty="0" sz="2050" spc="85">
                <a:latin typeface="Calibri"/>
                <a:cs typeface="Calibri"/>
              </a:rPr>
              <a:t>dB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90836" y="10820499"/>
            <a:ext cx="665480" cy="3429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06095" algn="l"/>
              </a:tabLst>
            </a:pPr>
            <a:r>
              <a:rPr dirty="0" sz="2050" spc="65">
                <a:latin typeface="Calibri"/>
                <a:cs typeface="Calibri"/>
              </a:rPr>
              <a:t>s</a:t>
            </a:r>
            <a:r>
              <a:rPr dirty="0" sz="2050" spc="140">
                <a:latin typeface="Calibri"/>
                <a:cs typeface="Calibri"/>
              </a:rPr>
              <a:t> </a:t>
            </a:r>
            <a:r>
              <a:rPr dirty="0" sz="2050" spc="125">
                <a:latin typeface="Calibri"/>
                <a:cs typeface="Calibri"/>
              </a:rPr>
              <a:t>n</a:t>
            </a:r>
            <a:r>
              <a:rPr dirty="0" sz="2050">
                <a:latin typeface="Calibri"/>
                <a:cs typeface="Calibri"/>
              </a:rPr>
              <a:t>	</a:t>
            </a:r>
            <a:r>
              <a:rPr dirty="0" sz="2050" spc="110">
                <a:latin typeface="Calibri"/>
                <a:cs typeface="Calibri"/>
              </a:rPr>
              <a:t>6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86217" y="11170960"/>
            <a:ext cx="93345" cy="294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45"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51777" y="10801664"/>
            <a:ext cx="158115" cy="66294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350"/>
              </a:spcBef>
            </a:pPr>
            <a:r>
              <a:rPr dirty="0" sz="2050" spc="-470">
                <a:latin typeface="Calibri"/>
                <a:cs typeface="Calibri"/>
              </a:rPr>
              <a:t>1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750" spc="80">
                <a:latin typeface="Consolas"/>
                <a:cs typeface="Consolas"/>
              </a:rPr>
              <a:t>1</a:t>
            </a:r>
            <a:endParaRPr sz="1750">
              <a:latin typeface="Consolas"/>
              <a:cs typeface="Consola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484911" y="11148169"/>
            <a:ext cx="167640" cy="3213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00" spc="70">
                <a:latin typeface="Consolas"/>
                <a:cs typeface="Consolas"/>
              </a:rPr>
              <a:t>0</a:t>
            </a:r>
            <a:endParaRPr sz="1900">
              <a:latin typeface="Consolas"/>
              <a:cs typeface="Consola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40791" y="11052977"/>
            <a:ext cx="1634489" cy="82105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dirty="0" sz="1900" spc="25">
                <a:latin typeface="Consolas"/>
                <a:cs typeface="Consolas"/>
              </a:rPr>
              <a:t>cos0</a:t>
            </a:r>
            <a:r>
              <a:rPr dirty="0" sz="1900" spc="-160">
                <a:latin typeface="Consolas"/>
                <a:cs typeface="Consolas"/>
              </a:rPr>
              <a:t> </a:t>
            </a:r>
            <a:r>
              <a:rPr dirty="0" sz="1900" spc="55">
                <a:latin typeface="Consolas"/>
                <a:cs typeface="Consolas"/>
              </a:rPr>
              <a:t>d0</a:t>
            </a:r>
            <a:endParaRPr sz="1900">
              <a:latin typeface="Consolas"/>
              <a:cs typeface="Consolas"/>
            </a:endParaRPr>
          </a:p>
          <a:p>
            <a:pPr algn="ctr">
              <a:lnSpc>
                <a:spcPct val="100000"/>
              </a:lnSpc>
              <a:spcBef>
                <a:spcPts val="795"/>
              </a:spcBef>
              <a:tabLst>
                <a:tab pos="1455420" algn="l"/>
              </a:tabLst>
            </a:pPr>
            <a:r>
              <a:rPr dirty="0" sz="2000" spc="-100">
                <a:latin typeface="Consolas"/>
                <a:cs typeface="Consolas"/>
              </a:rPr>
              <a:t>sin*</a:t>
            </a:r>
            <a:r>
              <a:rPr dirty="0" sz="2000" spc="-95">
                <a:latin typeface="Consolas"/>
                <a:cs typeface="Consolas"/>
              </a:rPr>
              <a:t>0</a:t>
            </a:r>
            <a:r>
              <a:rPr dirty="0" sz="2000" spc="-270">
                <a:latin typeface="Consolas"/>
                <a:cs typeface="Consolas"/>
              </a:rPr>
              <a:t> </a:t>
            </a:r>
            <a:r>
              <a:rPr dirty="0" sz="2000" spc="-100">
                <a:latin typeface="Consolas"/>
                <a:cs typeface="Consolas"/>
              </a:rPr>
              <a:t>cd</a:t>
            </a:r>
            <a:r>
              <a:rPr dirty="0" sz="2000" spc="-95">
                <a:latin typeface="Consolas"/>
                <a:cs typeface="Consolas"/>
              </a:rPr>
              <a:t>s</a:t>
            </a:r>
            <a:r>
              <a:rPr dirty="0" sz="2000">
                <a:latin typeface="Consolas"/>
                <a:cs typeface="Consolas"/>
              </a:rPr>
              <a:t>	</a:t>
            </a:r>
            <a:r>
              <a:rPr dirty="0" sz="2000" spc="10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526337" y="11052977"/>
            <a:ext cx="543560" cy="82105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885"/>
              </a:spcBef>
              <a:tabLst>
                <a:tab pos="396240" algn="l"/>
              </a:tabLst>
            </a:pPr>
            <a:r>
              <a:rPr dirty="0" sz="1900" spc="60">
                <a:latin typeface="Consolas"/>
                <a:cs typeface="Consolas"/>
              </a:rPr>
              <a:t>_</a:t>
            </a:r>
            <a:r>
              <a:rPr dirty="0" sz="1900" spc="60">
                <a:latin typeface="Consolas"/>
                <a:cs typeface="Consolas"/>
              </a:rPr>
              <a:t>	</a:t>
            </a:r>
            <a:r>
              <a:rPr dirty="0" sz="1900" spc="-100">
                <a:latin typeface="Consolas"/>
                <a:cs typeface="Consolas"/>
              </a:rPr>
              <a:t>1</a:t>
            </a:r>
            <a:endParaRPr sz="1900">
              <a:latin typeface="Consolas"/>
              <a:cs typeface="Consolas"/>
            </a:endParaRPr>
          </a:p>
          <a:p>
            <a:pPr algn="r" marR="5080">
              <a:lnSpc>
                <a:spcPct val="100000"/>
              </a:lnSpc>
              <a:spcBef>
                <a:spcPts val="795"/>
              </a:spcBef>
            </a:pPr>
            <a:r>
              <a:rPr dirty="0" sz="2000" spc="-85">
                <a:latin typeface="Consolas"/>
                <a:cs typeface="Consolas"/>
              </a:rPr>
              <a:t>#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449928" y="11947681"/>
            <a:ext cx="2258060" cy="4248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78460" algn="l"/>
                <a:tab pos="669290" algn="l"/>
                <a:tab pos="1891030" algn="l"/>
              </a:tabLst>
            </a:pPr>
            <a:r>
              <a:rPr dirty="0" sz="2600" spc="-105">
                <a:latin typeface="Cambria"/>
                <a:cs typeface="Cambria"/>
              </a:rPr>
              <a:t>=</a:t>
            </a:r>
            <a:r>
              <a:rPr dirty="0" sz="2600" spc="-105">
                <a:latin typeface="Cambria"/>
                <a:cs typeface="Cambria"/>
              </a:rPr>
              <a:t>	</a:t>
            </a:r>
            <a:r>
              <a:rPr dirty="0" sz="2600" spc="-75">
                <a:latin typeface="Cambria"/>
                <a:cs typeface="Cambria"/>
              </a:rPr>
              <a:t>(</a:t>
            </a:r>
            <a:r>
              <a:rPr dirty="0" sz="2600" spc="-75">
                <a:latin typeface="Cambria"/>
                <a:cs typeface="Cambria"/>
              </a:rPr>
              <a:t>	</a:t>
            </a:r>
            <a:r>
              <a:rPr dirty="0" sz="2600" spc="-95">
                <a:latin typeface="Cambria"/>
                <a:cs typeface="Cambria"/>
              </a:rPr>
              <a:t>/</a:t>
            </a:r>
            <a:r>
              <a:rPr dirty="0" sz="2600" spc="180">
                <a:latin typeface="Cambria"/>
                <a:cs typeface="Cambria"/>
              </a:rPr>
              <a:t> </a:t>
            </a:r>
            <a:r>
              <a:rPr dirty="0" sz="2600" spc="95">
                <a:latin typeface="Cambria"/>
                <a:cs typeface="Cambria"/>
              </a:rPr>
              <a:t>cse</a:t>
            </a:r>
            <a:r>
              <a:rPr dirty="0" sz="2600" spc="50">
                <a:latin typeface="Cambria"/>
                <a:cs typeface="Cambria"/>
              </a:rPr>
              <a:t>'</a:t>
            </a:r>
            <a:r>
              <a:rPr dirty="0" sz="2600" spc="5">
                <a:latin typeface="Cambria"/>
                <a:cs typeface="Cambria"/>
              </a:rPr>
              <a:t> </a:t>
            </a:r>
            <a:r>
              <a:rPr dirty="0" sz="2600" spc="-95">
                <a:latin typeface="Cambria"/>
                <a:cs typeface="Cambria"/>
              </a:rPr>
              <a:t>8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-55">
                <a:latin typeface="Cambria"/>
                <a:cs typeface="Cambria"/>
              </a:rPr>
              <a:t>d8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66379" y="14980310"/>
            <a:ext cx="4692015" cy="1108075"/>
          </a:xfrm>
          <a:prstGeom prst="rect">
            <a:avLst/>
          </a:prstGeom>
        </p:spPr>
        <p:txBody>
          <a:bodyPr wrap="square" lIns="0" tIns="227965" rIns="0" bIns="0" rtlCol="0" vert="horz">
            <a:spAutoFit/>
          </a:bodyPr>
          <a:lstStyle/>
          <a:p>
            <a:pPr marL="1123315">
              <a:lnSpc>
                <a:spcPct val="100000"/>
              </a:lnSpc>
              <a:spcBef>
                <a:spcPts val="1795"/>
              </a:spcBef>
              <a:tabLst>
                <a:tab pos="1604645" algn="l"/>
                <a:tab pos="2374900" algn="l"/>
                <a:tab pos="3566160" algn="l"/>
              </a:tabLst>
            </a:pPr>
            <a:r>
              <a:rPr dirty="0" sz="2700" spc="-235">
                <a:latin typeface="Cambria"/>
                <a:cs typeface="Cambria"/>
              </a:rPr>
              <a:t>=t	</a:t>
            </a:r>
            <a:r>
              <a:rPr dirty="0" sz="2700" spc="-60">
                <a:latin typeface="Cambria"/>
                <a:cs typeface="Cambria"/>
              </a:rPr>
              <a:t>dx</a:t>
            </a:r>
            <a:r>
              <a:rPr dirty="0" sz="2700" spc="160">
                <a:latin typeface="Cambria"/>
                <a:cs typeface="Cambria"/>
              </a:rPr>
              <a:t> </a:t>
            </a:r>
            <a:r>
              <a:rPr dirty="0" sz="2700" spc="-65">
                <a:latin typeface="Cambria"/>
                <a:cs typeface="Cambria"/>
              </a:rPr>
              <a:t>=	</a:t>
            </a:r>
            <a:r>
              <a:rPr dirty="0" sz="2700" spc="-15">
                <a:latin typeface="Cambria"/>
                <a:cs typeface="Cambria"/>
              </a:rPr>
              <a:t>5</a:t>
            </a:r>
            <a:r>
              <a:rPr dirty="0" sz="2700" spc="290">
                <a:latin typeface="Cambria"/>
                <a:cs typeface="Cambria"/>
              </a:rPr>
              <a:t> </a:t>
            </a:r>
            <a:r>
              <a:rPr dirty="0" sz="2700" spc="-55">
                <a:latin typeface="Cambria"/>
                <a:cs typeface="Cambria"/>
              </a:rPr>
              <a:t>sec</a:t>
            </a:r>
            <a:r>
              <a:rPr dirty="0" sz="2700" spc="-150">
                <a:latin typeface="Cambria"/>
                <a:cs typeface="Cambria"/>
              </a:rPr>
              <a:t> </a:t>
            </a:r>
            <a:r>
              <a:rPr dirty="0" sz="2700" spc="-65">
                <a:latin typeface="Cambria"/>
                <a:cs typeface="Cambria"/>
              </a:rPr>
              <a:t>8	</a:t>
            </a:r>
            <a:r>
              <a:rPr dirty="0" sz="2700" spc="-120">
                <a:latin typeface="Cambria"/>
                <a:cs typeface="Cambria"/>
              </a:rPr>
              <a:t>tan </a:t>
            </a:r>
            <a:r>
              <a:rPr dirty="0" sz="2700" spc="-65">
                <a:latin typeface="Cambria"/>
                <a:cs typeface="Cambria"/>
              </a:rPr>
              <a:t>8</a:t>
            </a:r>
            <a:r>
              <a:rPr dirty="0" sz="2700" spc="-80">
                <a:latin typeface="Cambria"/>
                <a:cs typeface="Cambria"/>
              </a:rPr>
              <a:t> </a:t>
            </a:r>
            <a:r>
              <a:rPr dirty="0" sz="2700" spc="-70">
                <a:latin typeface="Cambria"/>
                <a:cs typeface="Cambria"/>
              </a:rPr>
              <a:t>d8</a:t>
            </a:r>
            <a:endParaRPr sz="2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530860" algn="l"/>
                <a:tab pos="1296670" algn="l"/>
                <a:tab pos="1918970" algn="l"/>
              </a:tabLst>
            </a:pPr>
            <a:r>
              <a:rPr dirty="0" sz="1950" spc="-10">
                <a:latin typeface="Cambria"/>
                <a:cs typeface="Cambria"/>
              </a:rPr>
              <a:t>2	</a:t>
            </a:r>
            <a:r>
              <a:rPr dirty="0" sz="1950" spc="35">
                <a:latin typeface="Cambria"/>
                <a:cs typeface="Cambria"/>
              </a:rPr>
              <a:t>ec	</a:t>
            </a:r>
            <a:r>
              <a:rPr dirty="0" sz="1950" spc="30">
                <a:latin typeface="Cambria"/>
                <a:cs typeface="Cambria"/>
              </a:rPr>
              <a:t>2S	</a:t>
            </a:r>
            <a:r>
              <a:rPr dirty="0" sz="1950" spc="15">
                <a:latin typeface="Cambria"/>
                <a:cs typeface="Cambria"/>
              </a:rPr>
              <a:t>(fi </a:t>
            </a:r>
            <a:r>
              <a:rPr dirty="0" sz="1950" spc="30">
                <a:latin typeface="Cambria"/>
                <a:cs typeface="Cambria"/>
              </a:rPr>
              <a:t>Kc </a:t>
            </a:r>
            <a:r>
              <a:rPr dirty="0" sz="1950">
                <a:latin typeface="Cambria"/>
                <a:cs typeface="Cambria"/>
              </a:rPr>
              <a:t>8 </a:t>
            </a:r>
            <a:r>
              <a:rPr dirty="0" sz="1950" spc="95">
                <a:latin typeface="Cambria"/>
                <a:cs typeface="Cambria"/>
              </a:rPr>
              <a:t>tan </a:t>
            </a:r>
            <a:r>
              <a:rPr dirty="0" sz="1950" spc="-30" i="1">
                <a:latin typeface="Cambria"/>
                <a:cs typeface="Cambria"/>
              </a:rPr>
              <a:t>8 </a:t>
            </a:r>
            <a:r>
              <a:rPr dirty="0" sz="1950" spc="60" i="1">
                <a:latin typeface="Cambria"/>
                <a:cs typeface="Cambria"/>
              </a:rPr>
              <a:t>d8</a:t>
            </a:r>
            <a:r>
              <a:rPr dirty="0" sz="1950" spc="-140" i="1">
                <a:latin typeface="Cambria"/>
                <a:cs typeface="Cambria"/>
              </a:rPr>
              <a:t> </a:t>
            </a:r>
            <a:r>
              <a:rPr dirty="0" sz="1950" spc="-120" i="1">
                <a:solidFill>
                  <a:srgbClr val="0E0E0E"/>
                </a:solidFill>
                <a:latin typeface="Cambria"/>
                <a:cs typeface="Cambria"/>
              </a:rPr>
              <a:t>)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013711" y="13152876"/>
            <a:ext cx="2982595" cy="9607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14020" algn="l"/>
                <a:tab pos="1011555" algn="l"/>
                <a:tab pos="1311275" algn="l"/>
                <a:tab pos="2202815" algn="l"/>
              </a:tabLst>
            </a:pPr>
            <a:r>
              <a:rPr dirty="0" sz="2700" spc="-235">
                <a:latin typeface="Times New Roman"/>
                <a:cs typeface="Times New Roman"/>
              </a:rPr>
              <a:t>v	</a:t>
            </a:r>
            <a:r>
              <a:rPr dirty="0" sz="2700" spc="-60">
                <a:latin typeface="Times New Roman"/>
                <a:cs typeface="Times New Roman"/>
              </a:rPr>
              <a:t>x</a:t>
            </a:r>
            <a:r>
              <a:rPr dirty="0" sz="2700" spc="85">
                <a:latin typeface="Times New Roman"/>
                <a:cs typeface="Times New Roman"/>
              </a:rPr>
              <a:t> </a:t>
            </a:r>
            <a:r>
              <a:rPr dirty="0" sz="2700" spc="-70">
                <a:latin typeface="Times New Roman"/>
                <a:cs typeface="Times New Roman"/>
              </a:rPr>
              <a:t>=	</a:t>
            </a:r>
            <a:r>
              <a:rPr dirty="0" sz="2700" spc="-114">
                <a:latin typeface="Times New Roman"/>
                <a:cs typeface="Times New Roman"/>
              </a:rPr>
              <a:t>2	</a:t>
            </a:r>
            <a:r>
              <a:rPr dirty="0" sz="2700" spc="-20">
                <a:latin typeface="Times New Roman"/>
                <a:cs typeface="Times New Roman"/>
              </a:rPr>
              <a:t>sin</a:t>
            </a:r>
            <a:r>
              <a:rPr dirty="0" sz="2700" spc="-120">
                <a:latin typeface="Times New Roman"/>
                <a:cs typeface="Times New Roman"/>
              </a:rPr>
              <a:t> </a:t>
            </a:r>
            <a:r>
              <a:rPr dirty="0" sz="2700" spc="-20">
                <a:latin typeface="Times New Roman"/>
                <a:cs typeface="Times New Roman"/>
              </a:rPr>
              <a:t>8	</a:t>
            </a:r>
            <a:r>
              <a:rPr dirty="0" sz="2700" spc="-795">
                <a:latin typeface="Times New Roman"/>
                <a:cs typeface="Times New Roman"/>
              </a:rPr>
              <a:t>—›</a:t>
            </a:r>
            <a:r>
              <a:rPr dirty="0" sz="2700" spc="204">
                <a:latin typeface="Times New Roman"/>
                <a:cs typeface="Times New Roman"/>
              </a:rPr>
              <a:t> </a:t>
            </a:r>
            <a:r>
              <a:rPr dirty="0" sz="2700" spc="-480">
                <a:latin typeface="Times New Roman"/>
                <a:cs typeface="Times New Roman"/>
              </a:rPr>
              <a:t>°</a:t>
            </a:r>
            <a:endParaRPr sz="2700">
              <a:latin typeface="Times New Roman"/>
              <a:cs typeface="Times New Roman"/>
            </a:endParaRPr>
          </a:p>
          <a:p>
            <a:pPr marL="1905635">
              <a:lnSpc>
                <a:spcPct val="100000"/>
              </a:lnSpc>
              <a:spcBef>
                <a:spcPts val="1845"/>
              </a:spcBef>
              <a:tabLst>
                <a:tab pos="2491105" algn="l"/>
                <a:tab pos="2844165" algn="l"/>
              </a:tabLst>
            </a:pPr>
            <a:r>
              <a:rPr dirty="0" sz="1900" spc="-105">
                <a:latin typeface="Cambria"/>
                <a:cs typeface="Cambria"/>
              </a:rPr>
              <a:t>-</a:t>
            </a:r>
            <a:r>
              <a:rPr dirty="0" sz="1900" spc="-165">
                <a:latin typeface="Cambria"/>
                <a:cs typeface="Cambria"/>
              </a:rPr>
              <a:t>1</a:t>
            </a:r>
            <a:r>
              <a:rPr dirty="0" sz="1900">
                <a:latin typeface="Cambria"/>
                <a:cs typeface="Cambria"/>
              </a:rPr>
              <a:t>	</a:t>
            </a:r>
            <a:r>
              <a:rPr dirty="0" sz="1900" spc="30">
                <a:latin typeface="Cambria"/>
                <a:cs typeface="Cambria"/>
              </a:rPr>
              <a:t>4</a:t>
            </a:r>
            <a:r>
              <a:rPr dirty="0" sz="1900">
                <a:latin typeface="Cambria"/>
                <a:cs typeface="Cambria"/>
              </a:rPr>
              <a:t>	</a:t>
            </a:r>
            <a:r>
              <a:rPr dirty="0" sz="1900" spc="65">
                <a:latin typeface="Cambria"/>
                <a:cs typeface="Cambria"/>
              </a:rPr>
              <a:t>x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160115" y="13962025"/>
            <a:ext cx="419100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60">
                <a:latin typeface="Cambria"/>
                <a:cs typeface="Cambria"/>
              </a:rPr>
              <a:t>+</a:t>
            </a:r>
            <a:r>
              <a:rPr dirty="0" sz="2150" spc="110">
                <a:latin typeface="Cambria"/>
                <a:cs typeface="Cambria"/>
              </a:rPr>
              <a:t> </a:t>
            </a:r>
            <a:r>
              <a:rPr dirty="0" sz="2150" spc="-35">
                <a:latin typeface="Cambria"/>
                <a:cs typeface="Cambria"/>
              </a:rPr>
              <a:t>C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67519" y="17259963"/>
            <a:ext cx="1447165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45440" algn="l"/>
                <a:tab pos="660400" algn="l"/>
              </a:tabLst>
            </a:pPr>
            <a:r>
              <a:rPr dirty="0" sz="2700" spc="-50">
                <a:latin typeface="Cambria"/>
                <a:cs typeface="Cambria"/>
              </a:rPr>
              <a:t>=	</a:t>
            </a:r>
            <a:r>
              <a:rPr dirty="0" sz="2700" spc="-20">
                <a:latin typeface="Cambria"/>
                <a:cs typeface="Cambria"/>
              </a:rPr>
              <a:t>5	/</a:t>
            </a:r>
            <a:r>
              <a:rPr dirty="0" sz="2700" spc="-95">
                <a:latin typeface="Cambria"/>
                <a:cs typeface="Cambria"/>
              </a:rPr>
              <a:t> </a:t>
            </a:r>
            <a:r>
              <a:rPr dirty="0" sz="2700" spc="-25">
                <a:latin typeface="Cambria"/>
                <a:cs typeface="Cambria"/>
              </a:rPr>
              <a:t>Uh)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051316" y="17259963"/>
            <a:ext cx="1283970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20115" algn="l"/>
              </a:tabLst>
            </a:pPr>
            <a:r>
              <a:rPr dirty="0" sz="2700" spc="-90">
                <a:latin typeface="Cambria"/>
                <a:cs typeface="Cambria"/>
              </a:rPr>
              <a:t>ta</a:t>
            </a:r>
            <a:r>
              <a:rPr dirty="0" sz="2700" spc="-110">
                <a:latin typeface="Cambria"/>
                <a:cs typeface="Cambria"/>
              </a:rPr>
              <a:t>n</a:t>
            </a:r>
            <a:r>
              <a:rPr dirty="0" sz="2700" spc="-120">
                <a:latin typeface="Cambria"/>
                <a:cs typeface="Cambria"/>
              </a:rPr>
              <a:t> </a:t>
            </a:r>
            <a:r>
              <a:rPr dirty="0" sz="2700" spc="10">
                <a:latin typeface="Cambria"/>
                <a:cs typeface="Cambria"/>
              </a:rPr>
              <a:t>0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-100">
                <a:latin typeface="Cambria"/>
                <a:cs typeface="Cambria"/>
              </a:rPr>
              <a:t>dfl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477229" y="11486519"/>
            <a:ext cx="1366520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6975" algn="l"/>
              </a:tabLst>
            </a:pPr>
            <a:r>
              <a:rPr dirty="0" sz="2150" spc="90">
                <a:latin typeface="Consolas"/>
                <a:cs typeface="Consolas"/>
              </a:rPr>
              <a:t>siM</a:t>
            </a:r>
            <a:r>
              <a:rPr dirty="0" sz="2150" spc="95">
                <a:latin typeface="Consolas"/>
                <a:cs typeface="Consolas"/>
              </a:rPr>
              <a:t>B</a:t>
            </a:r>
            <a:r>
              <a:rPr dirty="0" sz="2150">
                <a:latin typeface="Consolas"/>
                <a:cs typeface="Consolas"/>
              </a:rPr>
              <a:t>	</a:t>
            </a:r>
            <a:r>
              <a:rPr dirty="0" sz="2150" spc="45">
                <a:latin typeface="Consolas"/>
                <a:cs typeface="Consolas"/>
              </a:rPr>
              <a:t>B</a:t>
            </a:r>
            <a:endParaRPr sz="2150">
              <a:latin typeface="Consolas"/>
              <a:cs typeface="Consola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842916" y="10499600"/>
            <a:ext cx="63500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-215">
                <a:solidFill>
                  <a:srgbClr val="C6C6C6"/>
                </a:solidFill>
                <a:latin typeface="Cambria"/>
                <a:cs typeface="Cambria"/>
              </a:rPr>
              <a:t>t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155" y="852014"/>
            <a:ext cx="13064222" cy="19252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28459" y="103274"/>
            <a:ext cx="2986353" cy="86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07510" y="4129547"/>
            <a:ext cx="1242695" cy="0"/>
          </a:xfrm>
          <a:custGeom>
            <a:avLst/>
            <a:gdLst/>
            <a:ahLst/>
            <a:cxnLst/>
            <a:rect l="l" t="t" r="r" b="b"/>
            <a:pathLst>
              <a:path w="1242695" h="0">
                <a:moveTo>
                  <a:pt x="0" y="0"/>
                </a:moveTo>
                <a:lnTo>
                  <a:pt x="1242162" y="0"/>
                </a:lnTo>
              </a:path>
            </a:pathLst>
          </a:custGeom>
          <a:ln w="20081">
            <a:solidFill>
              <a:srgbClr val="28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00206" y="4103729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 h="0">
                <a:moveTo>
                  <a:pt x="0" y="0"/>
                </a:moveTo>
                <a:lnTo>
                  <a:pt x="983976" y="0"/>
                </a:lnTo>
              </a:path>
            </a:pathLst>
          </a:custGeom>
          <a:ln w="20081">
            <a:solidFill>
              <a:srgbClr val="28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80182" y="9215816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 h="0">
                <a:moveTo>
                  <a:pt x="0" y="0"/>
                </a:moveTo>
                <a:lnTo>
                  <a:pt x="312692" y="0"/>
                </a:lnTo>
              </a:path>
            </a:pathLst>
          </a:custGeom>
          <a:ln w="20081">
            <a:solidFill>
              <a:srgbClr val="0F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06840" y="9258847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 h="0">
                <a:moveTo>
                  <a:pt x="0" y="0"/>
                </a:moveTo>
                <a:lnTo>
                  <a:pt x="218023" y="0"/>
                </a:lnTo>
              </a:path>
            </a:pathLst>
          </a:custGeom>
          <a:ln w="20081">
            <a:solidFill>
              <a:srgbClr val="0F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62969" y="9233028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 h="0">
                <a:moveTo>
                  <a:pt x="0" y="0"/>
                </a:moveTo>
                <a:lnTo>
                  <a:pt x="450391" y="0"/>
                </a:lnTo>
              </a:path>
            </a:pathLst>
          </a:custGeom>
          <a:ln w="20081">
            <a:solidFill>
              <a:srgbClr val="0F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42105" y="9214381"/>
            <a:ext cx="278765" cy="20320"/>
          </a:xfrm>
          <a:custGeom>
            <a:avLst/>
            <a:gdLst/>
            <a:ahLst/>
            <a:cxnLst/>
            <a:rect l="l" t="t" r="r" b="b"/>
            <a:pathLst>
              <a:path w="278764" h="20320">
                <a:moveTo>
                  <a:pt x="0" y="0"/>
                </a:moveTo>
                <a:lnTo>
                  <a:pt x="278267" y="0"/>
                </a:lnTo>
                <a:lnTo>
                  <a:pt x="278267" y="20081"/>
                </a:lnTo>
                <a:lnTo>
                  <a:pt x="0" y="20081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42105" y="9205776"/>
            <a:ext cx="278765" cy="20320"/>
          </a:xfrm>
          <a:custGeom>
            <a:avLst/>
            <a:gdLst/>
            <a:ahLst/>
            <a:cxnLst/>
            <a:rect l="l" t="t" r="r" b="b"/>
            <a:pathLst>
              <a:path w="278764" h="20320">
                <a:moveTo>
                  <a:pt x="0" y="0"/>
                </a:moveTo>
                <a:lnTo>
                  <a:pt x="278267" y="0"/>
                </a:lnTo>
                <a:lnTo>
                  <a:pt x="278267" y="20081"/>
                </a:lnTo>
                <a:lnTo>
                  <a:pt x="0" y="20081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91222" y="14164383"/>
            <a:ext cx="683260" cy="0"/>
          </a:xfrm>
          <a:custGeom>
            <a:avLst/>
            <a:gdLst/>
            <a:ahLst/>
            <a:cxnLst/>
            <a:rect l="l" t="t" r="r" b="b"/>
            <a:pathLst>
              <a:path w="683260" h="0">
                <a:moveTo>
                  <a:pt x="0" y="0"/>
                </a:moveTo>
                <a:lnTo>
                  <a:pt x="682759" y="0"/>
                </a:lnTo>
              </a:path>
            </a:pathLst>
          </a:custGeom>
          <a:ln w="20081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60449" y="11823494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 h="0">
                <a:moveTo>
                  <a:pt x="0" y="0"/>
                </a:moveTo>
                <a:lnTo>
                  <a:pt x="1216344" y="0"/>
                </a:lnTo>
              </a:path>
            </a:pathLst>
          </a:custGeom>
          <a:ln w="20081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77662" y="11109182"/>
            <a:ext cx="975994" cy="0"/>
          </a:xfrm>
          <a:custGeom>
            <a:avLst/>
            <a:gdLst/>
            <a:ahLst/>
            <a:cxnLst/>
            <a:rect l="l" t="t" r="r" b="b"/>
            <a:pathLst>
              <a:path w="975995" h="0">
                <a:moveTo>
                  <a:pt x="0" y="0"/>
                </a:moveTo>
                <a:lnTo>
                  <a:pt x="975370" y="0"/>
                </a:lnTo>
              </a:path>
            </a:pathLst>
          </a:custGeom>
          <a:ln w="20081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69895" y="14155776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 h="0">
                <a:moveTo>
                  <a:pt x="0" y="0"/>
                </a:moveTo>
                <a:lnTo>
                  <a:pt x="235236" y="0"/>
                </a:lnTo>
              </a:path>
            </a:pathLst>
          </a:custGeom>
          <a:ln w="20081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59609" y="14164383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 h="0">
                <a:moveTo>
                  <a:pt x="0" y="0"/>
                </a:moveTo>
                <a:lnTo>
                  <a:pt x="424572" y="0"/>
                </a:lnTo>
              </a:path>
            </a:pathLst>
          </a:custGeom>
          <a:ln w="20081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56712" y="6144831"/>
            <a:ext cx="1058563" cy="344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26487" y="9010698"/>
            <a:ext cx="120486" cy="1290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58855" y="13985087"/>
            <a:ext cx="774558" cy="516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79719" y="11644198"/>
            <a:ext cx="120486" cy="2969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46889" y="10258598"/>
            <a:ext cx="2211795" cy="361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80559" y="13924843"/>
            <a:ext cx="94668" cy="1549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12926" y="13877509"/>
            <a:ext cx="266792" cy="2452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819475" y="11919597"/>
            <a:ext cx="1437236" cy="2495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836688" y="10826608"/>
            <a:ext cx="2280644" cy="6626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49786" y="11528014"/>
            <a:ext cx="550797" cy="2710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18173" y="3825459"/>
            <a:ext cx="946682" cy="4044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858151" y="2560077"/>
            <a:ext cx="1755139" cy="47053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00" spc="-35">
                <a:latin typeface="Calibri"/>
                <a:cs typeface="Calibri"/>
              </a:rPr>
              <a:t>Ex:</a:t>
            </a:r>
            <a:r>
              <a:rPr dirty="0" sz="2900" spc="-165">
                <a:latin typeface="Calibri"/>
                <a:cs typeface="Calibri"/>
              </a:rPr>
              <a:t> </a:t>
            </a:r>
            <a:r>
              <a:rPr dirty="0" sz="2900" spc="-130">
                <a:latin typeface="Calibri"/>
                <a:cs typeface="Calibri"/>
              </a:rPr>
              <a:t>e'vaIuat</a:t>
            </a:r>
            <a:r>
              <a:rPr dirty="0" baseline="-2873" sz="4350" spc="-195">
                <a:latin typeface="Calibri"/>
                <a:cs typeface="Calibri"/>
              </a:rPr>
              <a:t>e</a:t>
            </a:r>
            <a:endParaRPr baseline="-2873" sz="43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34426" y="4041780"/>
            <a:ext cx="577850" cy="427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7030" algn="l"/>
              </a:tabLst>
            </a:pPr>
            <a:r>
              <a:rPr dirty="0" sz="2600" spc="-114">
                <a:latin typeface="Calibri"/>
                <a:cs typeface="Calibri"/>
              </a:rPr>
              <a:t>*</a:t>
            </a:r>
            <a:r>
              <a:rPr dirty="0" sz="2600" spc="-114">
                <a:latin typeface="Calibri"/>
                <a:cs typeface="Calibri"/>
              </a:rPr>
              <a:t>	</a:t>
            </a:r>
            <a:r>
              <a:rPr dirty="0" sz="2600" spc="-80">
                <a:latin typeface="Calibri"/>
                <a:cs typeface="Calibri"/>
              </a:rPr>
              <a:t>x'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94762" y="3173187"/>
            <a:ext cx="2384425" cy="89471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673735" algn="l"/>
                <a:tab pos="1359535" algn="l"/>
                <a:tab pos="2169160" algn="l"/>
              </a:tabLst>
            </a:pPr>
            <a:r>
              <a:rPr dirty="0" sz="3000" spc="-180">
                <a:latin typeface="Calibri"/>
                <a:cs typeface="Calibri"/>
              </a:rPr>
              <a:t>Le</a:t>
            </a:r>
            <a:r>
              <a:rPr dirty="0" sz="3000" spc="-130">
                <a:latin typeface="Calibri"/>
                <a:cs typeface="Calibri"/>
              </a:rPr>
              <a:t>t</a:t>
            </a:r>
            <a:r>
              <a:rPr dirty="0" sz="3000">
                <a:latin typeface="Calibri"/>
                <a:cs typeface="Calibri"/>
              </a:rPr>
              <a:t>	</a:t>
            </a:r>
            <a:r>
              <a:rPr dirty="0" sz="3000" spc="15">
                <a:latin typeface="Calibri"/>
                <a:cs typeface="Calibri"/>
              </a:rPr>
              <a:t>x</a:t>
            </a:r>
            <a:r>
              <a:rPr dirty="0" sz="3000" spc="80">
                <a:latin typeface="Calibri"/>
                <a:cs typeface="Calibri"/>
              </a:rPr>
              <a:t> </a:t>
            </a:r>
            <a:r>
              <a:rPr dirty="0" sz="3000" spc="-835">
                <a:latin typeface="Calibri"/>
                <a:cs typeface="Calibri"/>
              </a:rPr>
              <a:t>—</a:t>
            </a:r>
            <a:r>
              <a:rPr dirty="0" sz="3000">
                <a:latin typeface="Calibri"/>
                <a:cs typeface="Calibri"/>
              </a:rPr>
              <a:t>	</a:t>
            </a:r>
            <a:r>
              <a:rPr dirty="0" sz="3000" spc="-125" i="1">
                <a:latin typeface="Calibri"/>
                <a:cs typeface="Calibri"/>
              </a:rPr>
              <a:t>sii</a:t>
            </a:r>
            <a:r>
              <a:rPr dirty="0" sz="3000" spc="-140" i="1">
                <a:latin typeface="Calibri"/>
                <a:cs typeface="Calibri"/>
              </a:rPr>
              <a:t>›</a:t>
            </a:r>
            <a:r>
              <a:rPr dirty="0" sz="3000" spc="-15" i="1">
                <a:latin typeface="Calibri"/>
                <a:cs typeface="Calibri"/>
              </a:rPr>
              <a:t> </a:t>
            </a:r>
            <a:r>
              <a:rPr dirty="0" sz="3000" spc="-395" i="1">
                <a:latin typeface="Calibri"/>
                <a:cs typeface="Calibri"/>
              </a:rPr>
              <a:t>8</a:t>
            </a:r>
            <a:r>
              <a:rPr dirty="0" sz="3000" i="1">
                <a:latin typeface="Calibri"/>
                <a:cs typeface="Calibri"/>
              </a:rPr>
              <a:t>	</a:t>
            </a:r>
            <a:r>
              <a:rPr dirty="0" sz="3000" spc="-555">
                <a:solidFill>
                  <a:srgbClr val="181818"/>
                </a:solidFill>
                <a:latin typeface="Calibri"/>
                <a:cs typeface="Calibri"/>
              </a:rPr>
              <a:t>w</a:t>
            </a:r>
            <a:endParaRPr sz="3000">
              <a:latin typeface="Calibri"/>
              <a:cs typeface="Calibri"/>
            </a:endParaRPr>
          </a:p>
          <a:p>
            <a:pPr algn="ctr" marL="298450">
              <a:lnSpc>
                <a:spcPct val="100000"/>
              </a:lnSpc>
              <a:spcBef>
                <a:spcPts val="235"/>
              </a:spcBef>
            </a:pPr>
            <a:r>
              <a:rPr dirty="0" sz="2250" spc="-70">
                <a:latin typeface="Calibri"/>
                <a:cs typeface="Calibri"/>
              </a:rPr>
              <a:t>d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07466" y="4063295"/>
            <a:ext cx="715645" cy="427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00" spc="-50">
                <a:latin typeface="Calibri"/>
                <a:cs typeface="Calibri"/>
              </a:rPr>
              <a:t>‹x- </a:t>
            </a:r>
            <a:r>
              <a:rPr dirty="0" sz="2600" spc="-20">
                <a:latin typeface="Calibri"/>
                <a:cs typeface="Calibri"/>
              </a:rPr>
              <a:t>s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baseline="3205" sz="3900" spc="-15">
                <a:solidFill>
                  <a:srgbClr val="080808"/>
                </a:solidFill>
                <a:latin typeface="Calibri"/>
                <a:cs typeface="Calibri"/>
              </a:rPr>
              <a:t>'</a:t>
            </a:r>
            <a:endParaRPr baseline="3205" sz="3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10638" y="5240433"/>
            <a:ext cx="296545" cy="398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50" spc="-114">
                <a:latin typeface="Calibri"/>
                <a:cs typeface="Calibri"/>
              </a:rPr>
              <a:t>dx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66207" y="5272945"/>
            <a:ext cx="278765" cy="3702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90">
                <a:latin typeface="Calibri"/>
                <a:cs typeface="Calibri"/>
              </a:rPr>
              <a:t>dx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56736" y="7089015"/>
            <a:ext cx="9153525" cy="174688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750" spc="-30" i="1">
                <a:latin typeface="Calibri"/>
                <a:cs typeface="Calibri"/>
              </a:rPr>
              <a:t>Def: </a:t>
            </a:r>
            <a:r>
              <a:rPr dirty="0" sz="2750" spc="-50" i="1">
                <a:latin typeface="Calibri"/>
                <a:cs typeface="Calibri"/>
              </a:rPr>
              <a:t>Any </a:t>
            </a:r>
            <a:r>
              <a:rPr dirty="0" sz="2750" spc="-45" i="1">
                <a:latin typeface="Calibri"/>
                <a:cs typeface="Calibri"/>
              </a:rPr>
              <a:t>equation </a:t>
            </a:r>
            <a:r>
              <a:rPr dirty="0" sz="2750" spc="-30" i="1">
                <a:latin typeface="Calibri"/>
                <a:cs typeface="Calibri"/>
              </a:rPr>
              <a:t>involve </a:t>
            </a:r>
            <a:r>
              <a:rPr dirty="0" sz="2750" spc="-50" i="1">
                <a:latin typeface="Calibri"/>
                <a:cs typeface="Calibri"/>
              </a:rPr>
              <a:t>derivative </a:t>
            </a:r>
            <a:r>
              <a:rPr dirty="0" sz="2750" spc="20" i="1">
                <a:latin typeface="Calibri"/>
                <a:cs typeface="Calibri"/>
              </a:rPr>
              <a:t>is </a:t>
            </a:r>
            <a:r>
              <a:rPr dirty="0" sz="2750" spc="-35" i="1">
                <a:latin typeface="Calibri"/>
                <a:cs typeface="Calibri"/>
              </a:rPr>
              <a:t>called </a:t>
            </a:r>
            <a:r>
              <a:rPr dirty="0" sz="2750" spc="-30" i="1">
                <a:latin typeface="Calibri"/>
                <a:cs typeface="Calibri"/>
              </a:rPr>
              <a:t>Differential</a:t>
            </a:r>
            <a:r>
              <a:rPr dirty="0" sz="2750" spc="-15" i="1">
                <a:latin typeface="Calibri"/>
                <a:cs typeface="Calibri"/>
              </a:rPr>
              <a:t> </a:t>
            </a:r>
            <a:r>
              <a:rPr dirty="0" sz="2750" spc="-35" i="1">
                <a:latin typeface="Calibri"/>
                <a:cs typeface="Calibri"/>
              </a:rPr>
              <a:t>equation</a:t>
            </a:r>
            <a:endParaRPr sz="2750">
              <a:latin typeface="Calibri"/>
              <a:cs typeface="Calibri"/>
            </a:endParaRPr>
          </a:p>
          <a:p>
            <a:pPr marL="922655">
              <a:lnSpc>
                <a:spcPct val="100000"/>
              </a:lnSpc>
              <a:spcBef>
                <a:spcPts val="465"/>
              </a:spcBef>
            </a:pPr>
            <a:r>
              <a:rPr dirty="0" sz="2000" spc="40">
                <a:latin typeface="Times New Roman"/>
                <a:cs typeface="Times New Roman"/>
              </a:rPr>
              <a:t>dy</a:t>
            </a:r>
            <a:endParaRPr sz="2000">
              <a:latin typeface="Times New Roman"/>
              <a:cs typeface="Times New Roman"/>
            </a:endParaRPr>
          </a:p>
          <a:p>
            <a:pPr marL="922019">
              <a:lnSpc>
                <a:spcPct val="100000"/>
              </a:lnSpc>
              <a:spcBef>
                <a:spcPts val="450"/>
              </a:spcBef>
            </a:pPr>
            <a:r>
              <a:rPr dirty="0" sz="2200" spc="-95">
                <a:latin typeface="Times New Roman"/>
                <a:cs typeface="Times New Roman"/>
              </a:rPr>
              <a:t>dx</a:t>
            </a:r>
            <a:endParaRPr sz="2200">
              <a:latin typeface="Times New Roman"/>
              <a:cs typeface="Times New Roman"/>
            </a:endParaRPr>
          </a:p>
          <a:p>
            <a:pPr marL="444500">
              <a:lnSpc>
                <a:spcPct val="100000"/>
              </a:lnSpc>
              <a:spcBef>
                <a:spcPts val="365"/>
              </a:spcBef>
              <a:tabLst>
                <a:tab pos="857250" algn="l"/>
                <a:tab pos="1547495" algn="l"/>
                <a:tab pos="2450465" algn="l"/>
                <a:tab pos="2941320" algn="l"/>
                <a:tab pos="3477895" algn="l"/>
                <a:tab pos="4979670" algn="l"/>
                <a:tab pos="5652770" algn="l"/>
              </a:tabLst>
            </a:pPr>
            <a:r>
              <a:rPr dirty="0" sz="2750" spc="-70">
                <a:latin typeface="Cambria"/>
                <a:cs typeface="Cambria"/>
              </a:rPr>
              <a:t>2.	</a:t>
            </a:r>
            <a:r>
              <a:rPr dirty="0" sz="2750" spc="-65">
                <a:latin typeface="Cambria"/>
                <a:cs typeface="Cambria"/>
              </a:rPr>
              <a:t>(x</a:t>
            </a:r>
            <a:r>
              <a:rPr dirty="0" sz="2750" spc="60">
                <a:latin typeface="Cambria"/>
                <a:cs typeface="Cambria"/>
              </a:rPr>
              <a:t> </a:t>
            </a:r>
            <a:r>
              <a:rPr dirty="0" sz="2750" spc="-80">
                <a:latin typeface="Cambria"/>
                <a:cs typeface="Cambria"/>
              </a:rPr>
              <a:t>+	</a:t>
            </a:r>
            <a:r>
              <a:rPr dirty="0" sz="2750" spc="-30">
                <a:latin typeface="Cambria"/>
                <a:cs typeface="Cambria"/>
              </a:rPr>
              <a:t>y)</a:t>
            </a:r>
            <a:r>
              <a:rPr dirty="0" sz="2750" spc="85">
                <a:latin typeface="Cambria"/>
                <a:cs typeface="Cambria"/>
              </a:rPr>
              <a:t> </a:t>
            </a:r>
            <a:r>
              <a:rPr dirty="0" sz="2750" spc="-110">
                <a:latin typeface="Cambria"/>
                <a:cs typeface="Cambria"/>
              </a:rPr>
              <a:t>dy	=	</a:t>
            </a:r>
            <a:r>
              <a:rPr dirty="0" sz="2750" spc="-90">
                <a:latin typeface="Cambria"/>
                <a:cs typeface="Cambria"/>
              </a:rPr>
              <a:t>xy	</a:t>
            </a:r>
            <a:r>
              <a:rPr dirty="0" sz="2750" spc="-120">
                <a:latin typeface="Cambria"/>
                <a:cs typeface="Cambria"/>
              </a:rPr>
              <a:t>dx	</a:t>
            </a:r>
            <a:r>
              <a:rPr dirty="0" sz="2750" spc="-135">
                <a:latin typeface="Cambria"/>
                <a:cs typeface="Cambria"/>
              </a:rPr>
              <a:t>are	</a:t>
            </a:r>
            <a:r>
              <a:rPr dirty="0" sz="2750" spc="-5">
                <a:latin typeface="Cambria"/>
                <a:cs typeface="Cambria"/>
              </a:rPr>
              <a:t>B.</a:t>
            </a:r>
            <a:r>
              <a:rPr dirty="0" sz="2750" spc="-210">
                <a:latin typeface="Cambria"/>
                <a:cs typeface="Cambria"/>
              </a:rPr>
              <a:t> </a:t>
            </a:r>
            <a:r>
              <a:rPr dirty="0" sz="2750" spc="-40">
                <a:latin typeface="Cambria"/>
                <a:cs typeface="Cambria"/>
              </a:rPr>
              <a:t>Es.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3381" y="8839262"/>
            <a:ext cx="300355" cy="3556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150" spc="-105">
                <a:latin typeface="Consolas"/>
                <a:cs typeface="Consolas"/>
              </a:rPr>
              <a:t>dy</a:t>
            </a:r>
            <a:endParaRPr sz="2150">
              <a:latin typeface="Consolas"/>
              <a:cs typeface="Consola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46348" y="9019275"/>
            <a:ext cx="69278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150" spc="-110">
                <a:latin typeface="Consolas"/>
                <a:cs typeface="Consolas"/>
              </a:rPr>
              <a:t>3.</a:t>
            </a:r>
            <a:r>
              <a:rPr dirty="0" sz="2150" spc="-680">
                <a:latin typeface="Consolas"/>
                <a:cs typeface="Consolas"/>
              </a:rPr>
              <a:t> </a:t>
            </a:r>
            <a:r>
              <a:rPr dirty="0" baseline="-36231" sz="3450" spc="-60">
                <a:latin typeface="Calibri"/>
                <a:cs typeface="Calibri"/>
              </a:rPr>
              <a:t>dx</a:t>
            </a:r>
            <a:endParaRPr baseline="-36231" sz="34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33570" y="9229171"/>
            <a:ext cx="478790" cy="362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00" spc="-25">
                <a:latin typeface="Consolas"/>
                <a:cs typeface="Consolas"/>
              </a:rPr>
              <a:t>y+1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04580" y="10161032"/>
            <a:ext cx="2106295" cy="462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75335" algn="l"/>
                <a:tab pos="1634489" algn="l"/>
              </a:tabLst>
            </a:pPr>
            <a:r>
              <a:rPr dirty="0" sz="2850" spc="-25" i="1">
                <a:latin typeface="Calibri"/>
                <a:cs typeface="Calibri"/>
              </a:rPr>
              <a:t>Ex</a:t>
            </a:r>
            <a:r>
              <a:rPr dirty="0" sz="2850" spc="-15" i="1">
                <a:latin typeface="Calibri"/>
                <a:cs typeface="Calibri"/>
              </a:rPr>
              <a:t>/</a:t>
            </a:r>
            <a:r>
              <a:rPr dirty="0" sz="2850" i="1">
                <a:latin typeface="Calibri"/>
                <a:cs typeface="Calibri"/>
              </a:rPr>
              <a:t>	</a:t>
            </a:r>
            <a:r>
              <a:rPr dirty="0" sz="2850" spc="-55" i="1">
                <a:latin typeface="Calibri"/>
                <a:cs typeface="Calibri"/>
              </a:rPr>
              <a:t>solv</a:t>
            </a:r>
            <a:r>
              <a:rPr dirty="0" sz="2850" spc="-60" i="1">
                <a:latin typeface="Calibri"/>
                <a:cs typeface="Calibri"/>
              </a:rPr>
              <a:t>e</a:t>
            </a:r>
            <a:r>
              <a:rPr dirty="0" sz="2850" i="1">
                <a:latin typeface="Calibri"/>
                <a:cs typeface="Calibri"/>
              </a:rPr>
              <a:t>	</a:t>
            </a:r>
            <a:r>
              <a:rPr dirty="0" sz="2850" spc="-60" i="1">
                <a:latin typeface="Calibri"/>
                <a:cs typeface="Calibri"/>
              </a:rPr>
              <a:t>the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02437" y="10161032"/>
            <a:ext cx="759460" cy="462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850" spc="170" i="1">
                <a:latin typeface="Calibri"/>
                <a:cs typeface="Calibri"/>
              </a:rPr>
              <a:t>D</a:t>
            </a:r>
            <a:r>
              <a:rPr dirty="0" sz="2850" spc="-55" i="1">
                <a:latin typeface="Calibri"/>
                <a:cs typeface="Calibri"/>
              </a:rPr>
              <a:t> </a:t>
            </a:r>
            <a:r>
              <a:rPr dirty="0" sz="2850" spc="110" i="1">
                <a:latin typeface="Calibri"/>
                <a:cs typeface="Calibri"/>
              </a:rPr>
              <a:t>.E.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44956" y="12988010"/>
            <a:ext cx="813435" cy="80391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262255">
              <a:lnSpc>
                <a:spcPct val="100000"/>
              </a:lnSpc>
              <a:spcBef>
                <a:spcPts val="869"/>
              </a:spcBef>
            </a:pPr>
            <a:r>
              <a:rPr dirty="0" u="heavy" sz="2000" spc="-25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2000" spc="300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15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dy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  <a:tabLst>
                <a:tab pos="295275" algn="l"/>
              </a:tabLst>
            </a:pPr>
            <a:r>
              <a:rPr dirty="0" sz="1850" spc="15">
                <a:latin typeface="Cambria"/>
                <a:cs typeface="Cambria"/>
              </a:rPr>
              <a:t>°	</a:t>
            </a:r>
            <a:r>
              <a:rPr dirty="0" sz="1850" spc="-114">
                <a:latin typeface="Cambria"/>
                <a:cs typeface="Cambria"/>
              </a:rPr>
              <a:t>y—2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76374" y="16591525"/>
            <a:ext cx="1810385" cy="1351915"/>
          </a:xfrm>
          <a:prstGeom prst="rect">
            <a:avLst/>
          </a:prstGeom>
        </p:spPr>
        <p:txBody>
          <a:bodyPr wrap="square" lIns="0" tIns="260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55"/>
              </a:spcBef>
              <a:tabLst>
                <a:tab pos="615950" algn="l"/>
              </a:tabLst>
            </a:pPr>
            <a:r>
              <a:rPr dirty="0" sz="2900" spc="-50" i="1">
                <a:latin typeface="Calibri"/>
                <a:cs typeface="Calibri"/>
              </a:rPr>
              <a:t>M/	</a:t>
            </a:r>
            <a:r>
              <a:rPr dirty="0" sz="2900" spc="-114" i="1">
                <a:latin typeface="Calibri"/>
                <a:cs typeface="Calibri"/>
              </a:rPr>
              <a:t>evaluate</a:t>
            </a:r>
            <a:endParaRPr sz="2900">
              <a:latin typeface="Calibri"/>
              <a:cs typeface="Calibri"/>
            </a:endParaRPr>
          </a:p>
          <a:p>
            <a:pPr marL="291465">
              <a:lnSpc>
                <a:spcPct val="100000"/>
              </a:lnSpc>
              <a:spcBef>
                <a:spcPts val="1820"/>
              </a:spcBef>
            </a:pPr>
            <a:r>
              <a:rPr dirty="0" sz="2650" spc="40">
                <a:latin typeface="Calibri"/>
                <a:cs typeface="Calibri"/>
              </a:rPr>
              <a:t>Let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70682" y="14992700"/>
            <a:ext cx="383540" cy="3556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150" spc="25">
                <a:latin typeface="Calibri"/>
                <a:cs typeface="Calibri"/>
              </a:rPr>
              <a:t>y-3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87188" y="16622621"/>
            <a:ext cx="875030" cy="47053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-32567" sz="4350" spc="-172" i="1">
                <a:latin typeface="Calibri"/>
                <a:cs typeface="Calibri"/>
              </a:rPr>
              <a:t>f</a:t>
            </a:r>
            <a:r>
              <a:rPr dirty="0" baseline="-32567" sz="4350" spc="30" i="1">
                <a:latin typeface="Calibri"/>
                <a:cs typeface="Calibri"/>
              </a:rPr>
              <a:t> </a:t>
            </a:r>
            <a:r>
              <a:rPr dirty="0" u="heavy" sz="2200" spc="-135">
                <a:uFill>
                  <a:solidFill>
                    <a:srgbClr val="0F0F13"/>
                  </a:solidFill>
                </a:uFill>
                <a:latin typeface="Courier New"/>
                <a:cs typeface="Courier New"/>
              </a:rPr>
              <a:t>1+Vx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97033" y="17107197"/>
            <a:ext cx="658495" cy="3486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100" spc="-20">
                <a:latin typeface="Courier New"/>
                <a:cs typeface="Courier New"/>
              </a:rPr>
              <a:t>1-ix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81216" y="13040765"/>
            <a:ext cx="647065" cy="735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2280" algn="l"/>
              </a:tabLst>
            </a:pPr>
            <a:r>
              <a:rPr dirty="0" sz="4650" spc="-484">
                <a:latin typeface="Calibri"/>
                <a:cs typeface="Calibri"/>
              </a:rPr>
              <a:t>+</a:t>
            </a:r>
            <a:r>
              <a:rPr dirty="0" sz="4650" spc="-484">
                <a:latin typeface="Calibri"/>
                <a:cs typeface="Calibri"/>
              </a:rPr>
              <a:t>	</a:t>
            </a:r>
            <a:r>
              <a:rPr dirty="0" sz="4650" spc="-450">
                <a:latin typeface="Calibri"/>
                <a:cs typeface="Calibri"/>
              </a:rPr>
              <a:t>/</a:t>
            </a:r>
            <a:endParaRPr sz="46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09178" y="13719460"/>
            <a:ext cx="2247900" cy="685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229995" algn="l"/>
                <a:tab pos="1647825" algn="l"/>
              </a:tabLst>
            </a:pPr>
            <a:r>
              <a:rPr dirty="0" sz="4300" spc="-745">
                <a:latin typeface="Times New Roman"/>
                <a:cs typeface="Times New Roman"/>
              </a:rPr>
              <a:t>+  </a:t>
            </a:r>
            <a:r>
              <a:rPr dirty="0" sz="4300" spc="-515">
                <a:latin typeface="Times New Roman"/>
                <a:cs typeface="Times New Roman"/>
              </a:rPr>
              <a:t> </a:t>
            </a:r>
            <a:r>
              <a:rPr dirty="0" sz="4300" spc="-885">
                <a:latin typeface="Times New Roman"/>
                <a:cs typeface="Times New Roman"/>
              </a:rPr>
              <a:t>Jy,°    </a:t>
            </a:r>
            <a:r>
              <a:rPr dirty="0" sz="4300" spc="-875">
                <a:latin typeface="Times New Roman"/>
                <a:cs typeface="Times New Roman"/>
              </a:rPr>
              <a:t> </a:t>
            </a:r>
            <a:r>
              <a:rPr dirty="0" baseline="-17441" sz="6450" spc="-1050">
                <a:latin typeface="Times New Roman"/>
                <a:cs typeface="Times New Roman"/>
              </a:rPr>
              <a:t>,	</a:t>
            </a:r>
            <a:r>
              <a:rPr dirty="0" sz="4300" spc="-930">
                <a:latin typeface="Times New Roman"/>
                <a:cs typeface="Times New Roman"/>
              </a:rPr>
              <a:t>-	</a:t>
            </a:r>
            <a:r>
              <a:rPr dirty="0" sz="4300" spc="-365">
                <a:latin typeface="Times New Roman"/>
                <a:cs typeface="Times New Roman"/>
              </a:rPr>
              <a:t>/dx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20269" y="16800960"/>
            <a:ext cx="361950" cy="4991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00" spc="-150" i="1">
                <a:latin typeface="Calibri"/>
                <a:cs typeface="Calibri"/>
              </a:rPr>
              <a:t>dx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96604" y="9945186"/>
            <a:ext cx="320040" cy="84074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560"/>
              </a:spcBef>
            </a:pPr>
            <a:r>
              <a:rPr dirty="0" u="heavy" sz="2550" spc="-55">
                <a:uFill>
                  <a:solidFill>
                    <a:srgbClr val="080808"/>
                  </a:solidFill>
                </a:uFill>
                <a:latin typeface="Calibri"/>
                <a:cs typeface="Calibri"/>
              </a:rPr>
              <a:t>ay</a:t>
            </a: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2100" spc="90">
                <a:latin typeface="Calibri"/>
                <a:cs typeface="Calibri"/>
              </a:rPr>
              <a:t>dx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74757" y="13082840"/>
            <a:ext cx="594995" cy="3340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96545" algn="l"/>
              </a:tabLst>
            </a:pPr>
            <a:r>
              <a:rPr dirty="0" u="heavy" sz="2000" spc="-75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B	</a:t>
            </a:r>
            <a:r>
              <a:rPr dirty="0" u="heavy" sz="2000" spc="15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dy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28405" y="13452189"/>
            <a:ext cx="376555" cy="3556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150" spc="10">
                <a:latin typeface="Calibri"/>
                <a:cs typeface="Calibri"/>
              </a:rPr>
              <a:t>y-3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42087" y="17827373"/>
            <a:ext cx="1734820" cy="1132840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  <a:tabLst>
                <a:tab pos="756920" algn="l"/>
              </a:tabLst>
            </a:pPr>
            <a:r>
              <a:rPr dirty="0" sz="2800" spc="-110">
                <a:latin typeface="Cambria"/>
                <a:cs typeface="Cambria"/>
              </a:rPr>
              <a:t>dx</a:t>
            </a:r>
            <a:r>
              <a:rPr dirty="0" sz="2800" spc="50">
                <a:latin typeface="Cambria"/>
                <a:cs typeface="Cambria"/>
              </a:rPr>
              <a:t> </a:t>
            </a:r>
            <a:r>
              <a:rPr dirty="0" sz="2800" spc="-114">
                <a:latin typeface="Cambria"/>
                <a:cs typeface="Cambria"/>
              </a:rPr>
              <a:t>=	</a:t>
            </a:r>
            <a:r>
              <a:rPr dirty="0" sz="2800" spc="-35">
                <a:latin typeface="Cambria"/>
                <a:cs typeface="Cambria"/>
              </a:rPr>
              <a:t>2 </a:t>
            </a:r>
            <a:r>
              <a:rPr dirty="0" sz="2800" spc="-254">
                <a:latin typeface="Cambria"/>
                <a:cs typeface="Cambria"/>
              </a:rPr>
              <a:t>u</a:t>
            </a:r>
            <a:r>
              <a:rPr dirty="0" sz="2800" spc="-100">
                <a:latin typeface="Cambria"/>
                <a:cs typeface="Cambria"/>
              </a:rPr>
              <a:t> </a:t>
            </a:r>
            <a:r>
              <a:rPr dirty="0" sz="2800" spc="-150">
                <a:latin typeface="Cambria"/>
                <a:cs typeface="Cambria"/>
              </a:rPr>
              <a:t>du</a:t>
            </a:r>
            <a:endParaRPr sz="2800">
              <a:latin typeface="Cambria"/>
              <a:cs typeface="Cambria"/>
            </a:endParaRPr>
          </a:p>
          <a:p>
            <a:pPr marL="1365250">
              <a:lnSpc>
                <a:spcPct val="100000"/>
              </a:lnSpc>
              <a:spcBef>
                <a:spcPts val="1045"/>
              </a:spcBef>
            </a:pPr>
            <a:r>
              <a:rPr dirty="0" sz="2700" spc="-95">
                <a:latin typeface="Cambria"/>
                <a:cs typeface="Cambria"/>
              </a:rPr>
              <a:t>90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162500" y="1422624"/>
            <a:ext cx="4112895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50" spc="-70">
                <a:latin typeface="Times New Roman"/>
                <a:cs typeface="Times New Roman"/>
              </a:rPr>
              <a:t>Asst. </a:t>
            </a:r>
            <a:r>
              <a:rPr dirty="0" sz="2350" spc="-60">
                <a:latin typeface="Times New Roman"/>
                <a:cs typeface="Times New Roman"/>
              </a:rPr>
              <a:t>Prof. </a:t>
            </a:r>
            <a:r>
              <a:rPr dirty="0" sz="2350" spc="-40">
                <a:latin typeface="Times New Roman"/>
                <a:cs typeface="Times New Roman"/>
              </a:rPr>
              <a:t>: </a:t>
            </a:r>
            <a:r>
              <a:rPr dirty="0" sz="2350" spc="-65">
                <a:latin typeface="Times New Roman"/>
                <a:cs typeface="Times New Roman"/>
              </a:rPr>
              <a:t>Abbas </a:t>
            </a:r>
            <a:r>
              <a:rPr dirty="0" sz="2350" spc="-135">
                <a:latin typeface="Times New Roman"/>
                <a:cs typeface="Times New Roman"/>
              </a:rPr>
              <a:t>F. </a:t>
            </a:r>
            <a:r>
              <a:rPr dirty="0" baseline="-2364" sz="3525" spc="-187">
                <a:latin typeface="Times New Roman"/>
                <a:cs typeface="Times New Roman"/>
              </a:rPr>
              <a:t>Al-s</a:t>
            </a:r>
            <a:r>
              <a:rPr dirty="0" baseline="1182" sz="3525" spc="-187">
                <a:latin typeface="Times New Roman"/>
                <a:cs typeface="Times New Roman"/>
              </a:rPr>
              <a:t>liimma</a:t>
            </a:r>
            <a:r>
              <a:rPr dirty="0" baseline="1182" sz="3525" spc="-157">
                <a:latin typeface="Times New Roman"/>
                <a:cs typeface="Times New Roman"/>
              </a:rPr>
              <a:t> </a:t>
            </a:r>
            <a:r>
              <a:rPr dirty="0" baseline="1182" sz="3525" spc="-104">
                <a:latin typeface="Times New Roman"/>
                <a:cs typeface="Times New Roman"/>
              </a:rPr>
              <a:t>ry</a:t>
            </a:r>
            <a:endParaRPr baseline="1182" sz="3525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725242" y="3210801"/>
            <a:ext cx="2101850" cy="12776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76935" algn="l"/>
                <a:tab pos="1733550" algn="l"/>
              </a:tabLst>
            </a:pPr>
            <a:r>
              <a:rPr dirty="0" sz="3000" spc="-130">
                <a:latin typeface="Calibri"/>
                <a:cs typeface="Calibri"/>
              </a:rPr>
              <a:t>d</a:t>
            </a:r>
            <a:r>
              <a:rPr dirty="0" sz="3000" spc="-100">
                <a:latin typeface="Calibri"/>
                <a:cs typeface="Calibri"/>
              </a:rPr>
              <a:t>x</a:t>
            </a:r>
            <a:r>
              <a:rPr dirty="0" sz="3000" spc="190">
                <a:latin typeface="Calibri"/>
                <a:cs typeface="Calibri"/>
              </a:rPr>
              <a:t> </a:t>
            </a:r>
            <a:r>
              <a:rPr dirty="0" sz="3000" spc="-114">
                <a:latin typeface="Calibri"/>
                <a:cs typeface="Calibri"/>
              </a:rPr>
              <a:t>=</a:t>
            </a:r>
            <a:r>
              <a:rPr dirty="0" sz="3000">
                <a:latin typeface="Calibri"/>
                <a:cs typeface="Calibri"/>
              </a:rPr>
              <a:t>	</a:t>
            </a:r>
            <a:r>
              <a:rPr dirty="0" sz="3000" spc="-145" i="1">
                <a:latin typeface="Calibri"/>
                <a:cs typeface="Calibri"/>
              </a:rPr>
              <a:t>cos</a:t>
            </a:r>
            <a:r>
              <a:rPr dirty="0" sz="3000" spc="30" i="1">
                <a:latin typeface="Calibri"/>
                <a:cs typeface="Calibri"/>
              </a:rPr>
              <a:t> </a:t>
            </a:r>
            <a:r>
              <a:rPr dirty="0" sz="3000" spc="-330" i="1">
                <a:latin typeface="Calibri"/>
                <a:cs typeface="Calibri"/>
              </a:rPr>
              <a:t>8</a:t>
            </a:r>
            <a:r>
              <a:rPr dirty="0" sz="3000" i="1">
                <a:latin typeface="Calibri"/>
                <a:cs typeface="Calibri"/>
              </a:rPr>
              <a:t>	</a:t>
            </a:r>
            <a:r>
              <a:rPr dirty="0" sz="3000" spc="-155">
                <a:latin typeface="Calibri"/>
                <a:cs typeface="Calibri"/>
              </a:rPr>
              <a:t>d0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marL="72390">
              <a:lnSpc>
                <a:spcPct val="100000"/>
              </a:lnSpc>
            </a:pPr>
            <a:r>
              <a:rPr dirty="0" sz="2200" spc="120">
                <a:latin typeface="Calibri"/>
                <a:cs typeface="Calibri"/>
              </a:rPr>
              <a:t>(x+1)(x-5)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83286" y="6402510"/>
            <a:ext cx="152400" cy="305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spc="-5">
                <a:latin typeface="Cambria"/>
                <a:cs typeface="Cambria"/>
              </a:rPr>
              <a:t>6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382405" y="6155321"/>
            <a:ext cx="3711575" cy="405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161415" algn="l"/>
                <a:tab pos="1793875" algn="l"/>
                <a:tab pos="3542029" algn="l"/>
              </a:tabLst>
            </a:pPr>
            <a:r>
              <a:rPr dirty="0" sz="2500" spc="-440">
                <a:latin typeface="Cambria"/>
                <a:cs typeface="Cambria"/>
              </a:rPr>
              <a:t>]     </a:t>
            </a:r>
            <a:r>
              <a:rPr dirty="0" sz="2500" spc="-70">
                <a:latin typeface="Cambria"/>
                <a:cs typeface="Cambria"/>
              </a:rPr>
              <a:t>sin</a:t>
            </a:r>
            <a:r>
              <a:rPr dirty="0" sz="2500" spc="-50">
                <a:latin typeface="Cambria"/>
                <a:cs typeface="Cambria"/>
              </a:rPr>
              <a:t> </a:t>
            </a:r>
            <a:r>
              <a:rPr dirty="0" sz="2500" spc="20">
                <a:latin typeface="Cambria"/>
                <a:cs typeface="Cambria"/>
              </a:rPr>
              <a:t>8</a:t>
            </a:r>
            <a:r>
              <a:rPr dirty="0" sz="2500" spc="-5">
                <a:latin typeface="Cambria"/>
                <a:cs typeface="Cambria"/>
              </a:rPr>
              <a:t> </a:t>
            </a:r>
            <a:r>
              <a:rPr dirty="0" sz="2500" spc="20">
                <a:latin typeface="Cambria"/>
                <a:cs typeface="Cambria"/>
              </a:rPr>
              <a:t>+	</a:t>
            </a:r>
            <a:r>
              <a:rPr dirty="0" sz="2500" spc="-200">
                <a:latin typeface="Cambria"/>
                <a:cs typeface="Cambria"/>
              </a:rPr>
              <a:t>1[ </a:t>
            </a:r>
            <a:r>
              <a:rPr dirty="0" sz="2500" spc="-130">
                <a:latin typeface="Cambria"/>
                <a:cs typeface="Cambria"/>
              </a:rPr>
              <a:t> </a:t>
            </a:r>
            <a:r>
              <a:rPr dirty="0" sz="2500" spc="-240">
                <a:latin typeface="Cambria"/>
                <a:cs typeface="Cambria"/>
              </a:rPr>
              <a:t>+	</a:t>
            </a:r>
            <a:r>
              <a:rPr dirty="0" baseline="-37037" sz="2700" spc="-7">
                <a:latin typeface="Cambria"/>
                <a:cs typeface="Cambria"/>
              </a:rPr>
              <a:t>6 </a:t>
            </a:r>
            <a:r>
              <a:rPr dirty="0" sz="2500" spc="-140">
                <a:latin typeface="Cambria"/>
                <a:cs typeface="Cambria"/>
              </a:rPr>
              <a:t>In  </a:t>
            </a:r>
            <a:r>
              <a:rPr dirty="0" sz="2500" spc="-480">
                <a:latin typeface="Cambria"/>
                <a:cs typeface="Cambria"/>
              </a:rPr>
              <a:t>)       </a:t>
            </a:r>
            <a:r>
              <a:rPr dirty="0" sz="2500" spc="-40">
                <a:latin typeface="Cambria"/>
                <a:cs typeface="Cambria"/>
              </a:rPr>
              <a:t>sin</a:t>
            </a:r>
            <a:r>
              <a:rPr dirty="0" sz="2500" spc="-60">
                <a:latin typeface="Cambria"/>
                <a:cs typeface="Cambria"/>
              </a:rPr>
              <a:t> </a:t>
            </a:r>
            <a:r>
              <a:rPr dirty="0" sz="2500" spc="-114">
                <a:latin typeface="Cambria"/>
                <a:cs typeface="Cambria"/>
              </a:rPr>
              <a:t>8)</a:t>
            </a:r>
            <a:r>
              <a:rPr dirty="0" sz="2500" spc="25">
                <a:latin typeface="Cambria"/>
                <a:cs typeface="Cambria"/>
              </a:rPr>
              <a:t> </a:t>
            </a:r>
            <a:r>
              <a:rPr dirty="0" baseline="4444" sz="3750" spc="-195">
                <a:latin typeface="Cambria"/>
                <a:cs typeface="Cambria"/>
              </a:rPr>
              <a:t>+	</a:t>
            </a:r>
            <a:r>
              <a:rPr dirty="0" baseline="4444" sz="3750" spc="-89" i="1">
                <a:solidFill>
                  <a:srgbClr val="484848"/>
                </a:solidFill>
                <a:latin typeface="Cambria"/>
                <a:cs typeface="Cambria"/>
              </a:rPr>
              <a:t>c</a:t>
            </a:r>
            <a:endParaRPr baseline="4444" sz="375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356095" y="11540655"/>
            <a:ext cx="1025525" cy="47053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16559" algn="l"/>
              </a:tabLst>
            </a:pPr>
            <a:r>
              <a:rPr dirty="0" sz="2900" spc="-65">
                <a:latin typeface="Calibri"/>
                <a:cs typeface="Calibri"/>
              </a:rPr>
              <a:t>=	</a:t>
            </a:r>
            <a:r>
              <a:rPr dirty="0" sz="2900" spc="-50">
                <a:latin typeface="Calibri"/>
                <a:cs typeface="Calibri"/>
              </a:rPr>
              <a:t>/</a:t>
            </a:r>
            <a:r>
              <a:rPr dirty="0" sz="2900" spc="8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dx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83648" y="13184440"/>
            <a:ext cx="1000125" cy="47053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14655" algn="l"/>
                <a:tab pos="661035" algn="l"/>
              </a:tabLst>
            </a:pPr>
            <a:r>
              <a:rPr dirty="0" sz="2900" spc="75">
                <a:solidFill>
                  <a:srgbClr val="0A0A0A"/>
                </a:solidFill>
                <a:latin typeface="Times New Roman"/>
                <a:cs typeface="Times New Roman"/>
              </a:rPr>
              <a:t>=</a:t>
            </a:r>
            <a:r>
              <a:rPr dirty="0" sz="2900" spc="75">
                <a:solidFill>
                  <a:srgbClr val="0A0A0A"/>
                </a:solidFill>
                <a:latin typeface="Times New Roman"/>
                <a:cs typeface="Times New Roman"/>
              </a:rPr>
              <a:t>	</a:t>
            </a:r>
            <a:r>
              <a:rPr dirty="0" sz="2900" spc="35">
                <a:latin typeface="Times New Roman"/>
                <a:cs typeface="Times New Roman"/>
              </a:rPr>
              <a:t>/</a:t>
            </a:r>
            <a:r>
              <a:rPr dirty="0" sz="2900" spc="35">
                <a:latin typeface="Times New Roman"/>
                <a:cs typeface="Times New Roman"/>
              </a:rPr>
              <a:t>	</a:t>
            </a:r>
            <a:r>
              <a:rPr dirty="0" sz="2900" spc="-170">
                <a:latin typeface="Times New Roman"/>
                <a:cs typeface="Times New Roman"/>
              </a:rPr>
              <a:t>dx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75" y="125650"/>
            <a:ext cx="430802" cy="17465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40472" y="771853"/>
            <a:ext cx="3787468" cy="62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207495" y="5376051"/>
            <a:ext cx="152575" cy="14449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02023" y="14826774"/>
            <a:ext cx="3060490" cy="2396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35374" y="13049715"/>
            <a:ext cx="1714233" cy="10321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64527" y="19918615"/>
            <a:ext cx="3721735" cy="0"/>
          </a:xfrm>
          <a:custGeom>
            <a:avLst/>
            <a:gdLst/>
            <a:ahLst/>
            <a:cxnLst/>
            <a:rect l="l" t="t" r="r" b="b"/>
            <a:pathLst>
              <a:path w="3721734" h="0">
                <a:moveTo>
                  <a:pt x="0" y="0"/>
                </a:moveTo>
                <a:lnTo>
                  <a:pt x="3721652" y="0"/>
                </a:lnTo>
              </a:path>
            </a:pathLst>
          </a:custGeom>
          <a:ln w="23933">
            <a:solidFill>
              <a:srgbClr val="4844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87575" y="6862914"/>
            <a:ext cx="1065530" cy="0"/>
          </a:xfrm>
          <a:custGeom>
            <a:avLst/>
            <a:gdLst/>
            <a:ahLst/>
            <a:cxnLst/>
            <a:rect l="l" t="t" r="r" b="b"/>
            <a:pathLst>
              <a:path w="1065529" h="0">
                <a:moveTo>
                  <a:pt x="0" y="0"/>
                </a:moveTo>
                <a:lnTo>
                  <a:pt x="1065038" y="0"/>
                </a:lnTo>
              </a:path>
            </a:pathLst>
          </a:custGeom>
          <a:ln w="23933">
            <a:solidFill>
              <a:srgbClr val="2F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00549" y="783817"/>
            <a:ext cx="0" cy="17824450"/>
          </a:xfrm>
          <a:custGeom>
            <a:avLst/>
            <a:gdLst/>
            <a:ahLst/>
            <a:cxnLst/>
            <a:rect l="l" t="t" r="r" b="b"/>
            <a:pathLst>
              <a:path w="0" h="17824450">
                <a:moveTo>
                  <a:pt x="0" y="17824440"/>
                </a:moveTo>
                <a:lnTo>
                  <a:pt x="0" y="0"/>
                </a:lnTo>
              </a:path>
            </a:pathLst>
          </a:custGeom>
          <a:ln w="5983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62100" y="795790"/>
            <a:ext cx="0" cy="8496935"/>
          </a:xfrm>
          <a:custGeom>
            <a:avLst/>
            <a:gdLst/>
            <a:ahLst/>
            <a:cxnLst/>
            <a:rect l="l" t="t" r="r" b="b"/>
            <a:pathLst>
              <a:path w="0" h="8496935">
                <a:moveTo>
                  <a:pt x="0" y="8496376"/>
                </a:moveTo>
                <a:lnTo>
                  <a:pt x="0" y="0"/>
                </a:lnTo>
              </a:path>
            </a:pathLst>
          </a:custGeom>
          <a:ln w="5983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274093" y="5379040"/>
            <a:ext cx="0" cy="13145769"/>
          </a:xfrm>
          <a:custGeom>
            <a:avLst/>
            <a:gdLst/>
            <a:ahLst/>
            <a:cxnLst/>
            <a:rect l="l" t="t" r="r" b="b"/>
            <a:pathLst>
              <a:path w="0" h="13145769">
                <a:moveTo>
                  <a:pt x="0" y="13145450"/>
                </a:moveTo>
                <a:lnTo>
                  <a:pt x="0" y="0"/>
                </a:lnTo>
              </a:path>
            </a:pathLst>
          </a:custGeom>
          <a:ln w="5983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345893" y="747917"/>
            <a:ext cx="0" cy="17848580"/>
          </a:xfrm>
          <a:custGeom>
            <a:avLst/>
            <a:gdLst/>
            <a:ahLst/>
            <a:cxnLst/>
            <a:rect l="l" t="t" r="r" b="b"/>
            <a:pathLst>
              <a:path w="0" h="17848580">
                <a:moveTo>
                  <a:pt x="0" y="17848373"/>
                </a:moveTo>
                <a:lnTo>
                  <a:pt x="0" y="0"/>
                </a:lnTo>
              </a:path>
            </a:pathLst>
          </a:custGeom>
          <a:ln w="5983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17278" y="1800989"/>
            <a:ext cx="7078345" cy="0"/>
          </a:xfrm>
          <a:custGeom>
            <a:avLst/>
            <a:gdLst/>
            <a:ahLst/>
            <a:cxnLst/>
            <a:rect l="l" t="t" r="r" b="b"/>
            <a:pathLst>
              <a:path w="7078345" h="0">
                <a:moveTo>
                  <a:pt x="0" y="0"/>
                </a:moveTo>
                <a:lnTo>
                  <a:pt x="7078319" y="0"/>
                </a:lnTo>
              </a:path>
            </a:pathLst>
          </a:custGeom>
          <a:ln w="23933">
            <a:solidFill>
              <a:srgbClr val="605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18057" y="18467649"/>
            <a:ext cx="11913235" cy="0"/>
          </a:xfrm>
          <a:custGeom>
            <a:avLst/>
            <a:gdLst/>
            <a:ahLst/>
            <a:cxnLst/>
            <a:rect l="l" t="t" r="r" b="b"/>
            <a:pathLst>
              <a:path w="11913235" h="0">
                <a:moveTo>
                  <a:pt x="0" y="0"/>
                </a:moveTo>
                <a:lnTo>
                  <a:pt x="11912877" y="0"/>
                </a:lnTo>
              </a:path>
            </a:pathLst>
          </a:custGeom>
          <a:ln w="5983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46256" y="18587318"/>
            <a:ext cx="12051030" cy="0"/>
          </a:xfrm>
          <a:custGeom>
            <a:avLst/>
            <a:gdLst/>
            <a:ahLst/>
            <a:cxnLst/>
            <a:rect l="l" t="t" r="r" b="b"/>
            <a:pathLst>
              <a:path w="12051030" h="0">
                <a:moveTo>
                  <a:pt x="0" y="0"/>
                </a:moveTo>
                <a:lnTo>
                  <a:pt x="12050494" y="0"/>
                </a:lnTo>
              </a:path>
            </a:pathLst>
          </a:custGeom>
          <a:ln w="5983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429657" y="759890"/>
            <a:ext cx="0" cy="17507585"/>
          </a:xfrm>
          <a:custGeom>
            <a:avLst/>
            <a:gdLst/>
            <a:ahLst/>
            <a:cxnLst/>
            <a:rect l="l" t="t" r="r" b="b"/>
            <a:pathLst>
              <a:path w="0" h="17507585">
                <a:moveTo>
                  <a:pt x="0" y="17507322"/>
                </a:moveTo>
                <a:lnTo>
                  <a:pt x="0" y="0"/>
                </a:lnTo>
              </a:path>
            </a:pathLst>
          </a:custGeom>
          <a:ln w="5983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21491" y="870582"/>
            <a:ext cx="11853545" cy="0"/>
          </a:xfrm>
          <a:custGeom>
            <a:avLst/>
            <a:gdLst/>
            <a:ahLst/>
            <a:cxnLst/>
            <a:rect l="l" t="t" r="r" b="b"/>
            <a:pathLst>
              <a:path w="11853544" h="0">
                <a:moveTo>
                  <a:pt x="0" y="0"/>
                </a:moveTo>
                <a:lnTo>
                  <a:pt x="11853043" y="0"/>
                </a:lnTo>
              </a:path>
            </a:pathLst>
          </a:custGeom>
          <a:ln w="5983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74899" y="11015368"/>
            <a:ext cx="0" cy="7509509"/>
          </a:xfrm>
          <a:custGeom>
            <a:avLst/>
            <a:gdLst/>
            <a:ahLst/>
            <a:cxnLst/>
            <a:rect l="l" t="t" r="r" b="b"/>
            <a:pathLst>
              <a:path w="0" h="7509509">
                <a:moveTo>
                  <a:pt x="0" y="7509121"/>
                </a:moveTo>
                <a:lnTo>
                  <a:pt x="0" y="0"/>
                </a:lnTo>
              </a:path>
            </a:pathLst>
          </a:custGeom>
          <a:ln w="5983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15775" y="9435763"/>
            <a:ext cx="556895" cy="0"/>
          </a:xfrm>
          <a:custGeom>
            <a:avLst/>
            <a:gdLst/>
            <a:ahLst/>
            <a:cxnLst/>
            <a:rect l="l" t="t" r="r" b="b"/>
            <a:pathLst>
              <a:path w="556895" h="0">
                <a:moveTo>
                  <a:pt x="0" y="0"/>
                </a:moveTo>
                <a:lnTo>
                  <a:pt x="556452" y="0"/>
                </a:lnTo>
              </a:path>
            </a:pathLst>
          </a:custGeom>
          <a:ln w="23933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495597" y="8819474"/>
            <a:ext cx="861694" cy="0"/>
          </a:xfrm>
          <a:custGeom>
            <a:avLst/>
            <a:gdLst/>
            <a:ahLst/>
            <a:cxnLst/>
            <a:rect l="l" t="t" r="r" b="b"/>
            <a:pathLst>
              <a:path w="861695" h="0">
                <a:moveTo>
                  <a:pt x="0" y="0"/>
                </a:moveTo>
                <a:lnTo>
                  <a:pt x="861604" y="0"/>
                </a:lnTo>
              </a:path>
            </a:pathLst>
          </a:custGeom>
          <a:ln w="23933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70686" y="1229581"/>
            <a:ext cx="278226" cy="718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64474" y="9289170"/>
            <a:ext cx="161550" cy="3410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613173" y="9226346"/>
            <a:ext cx="98725" cy="143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78600" y="15455027"/>
            <a:ext cx="816729" cy="4756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713868" y="13668993"/>
            <a:ext cx="44875" cy="4846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17156" y="15697353"/>
            <a:ext cx="134625" cy="2333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467237" y="8714768"/>
            <a:ext cx="125650" cy="2782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45517" y="7969839"/>
            <a:ext cx="3383591" cy="601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432772" y="3778493"/>
            <a:ext cx="1373181" cy="4756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543342" y="14575473"/>
            <a:ext cx="197450" cy="2692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543342" y="14853699"/>
            <a:ext cx="188475" cy="2513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03030" y="15481952"/>
            <a:ext cx="906479" cy="2513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524857" y="1184705"/>
            <a:ext cx="6399206" cy="9782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972174" y="8266016"/>
            <a:ext cx="1750133" cy="2513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36220" y="8696817"/>
            <a:ext cx="870579" cy="3051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97825" y="9190446"/>
            <a:ext cx="1148805" cy="5654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64687" y="8607067"/>
            <a:ext cx="1516782" cy="4846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298146" y="8651943"/>
            <a:ext cx="269251" cy="3320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940579" y="8580142"/>
            <a:ext cx="215401" cy="1077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615142" y="9836649"/>
            <a:ext cx="197450" cy="52055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606167" y="10779028"/>
            <a:ext cx="197450" cy="52952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017660" y="1136604"/>
            <a:ext cx="3376929" cy="2012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140" i="1">
                <a:latin typeface="Cambria"/>
                <a:cs typeface="Cambria"/>
              </a:rPr>
              <a:t>!\'finlliemaIi‹-.s” </a:t>
            </a:r>
            <a:r>
              <a:rPr dirty="0" sz="2250" spc="-75">
                <a:latin typeface="Cambria"/>
                <a:cs typeface="Cambria"/>
              </a:rPr>
              <a:t>/ </a:t>
            </a:r>
            <a:r>
              <a:rPr dirty="0" sz="2250" spc="5">
                <a:latin typeface="Cambria"/>
                <a:cs typeface="Cambria"/>
              </a:rPr>
              <a:t>/". </a:t>
            </a:r>
            <a:r>
              <a:rPr dirty="0" sz="2250" spc="-365">
                <a:latin typeface="Cambria"/>
                <a:cs typeface="Cambria"/>
              </a:rPr>
              <a:t>c'/‹/.+</a:t>
            </a:r>
            <a:r>
              <a:rPr dirty="0" sz="2250" spc="-330">
                <a:latin typeface="Cambria"/>
                <a:cs typeface="Cambria"/>
              </a:rPr>
              <a:t> </a:t>
            </a:r>
            <a:r>
              <a:rPr dirty="0" sz="2250" spc="35">
                <a:solidFill>
                  <a:srgbClr val="070707"/>
                </a:solidFill>
                <a:latin typeface="Cambria"/>
                <a:cs typeface="Cambria"/>
              </a:rPr>
              <a:t>›</a:t>
            </a:r>
            <a:endParaRPr sz="22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Times New Roman"/>
              <a:cs typeface="Times New Roman"/>
            </a:endParaRPr>
          </a:p>
          <a:p>
            <a:pPr marL="544195">
              <a:lnSpc>
                <a:spcPct val="100000"/>
              </a:lnSpc>
              <a:spcBef>
                <a:spcPts val="5"/>
              </a:spcBef>
              <a:tabLst>
                <a:tab pos="878205" algn="l"/>
                <a:tab pos="1437005" algn="l"/>
                <a:tab pos="2343150" algn="l"/>
              </a:tabLst>
            </a:pPr>
            <a:r>
              <a:rPr dirty="0" sz="2450" spc="70">
                <a:solidFill>
                  <a:srgbClr val="282828"/>
                </a:solidFill>
                <a:latin typeface="Cambria"/>
                <a:cs typeface="Cambria"/>
              </a:rPr>
              <a:t>=	</a:t>
            </a:r>
            <a:r>
              <a:rPr dirty="0" sz="2450" spc="95">
                <a:latin typeface="Cambria"/>
                <a:cs typeface="Cambria"/>
              </a:rPr>
              <a:t>S	</a:t>
            </a:r>
            <a:r>
              <a:rPr dirty="0" sz="2450" spc="-60">
                <a:latin typeface="Cambria"/>
                <a:cs typeface="Cambria"/>
              </a:rPr>
              <a:t>tan</a:t>
            </a:r>
            <a:r>
              <a:rPr dirty="0" sz="2450" spc="-295">
                <a:latin typeface="Cambria"/>
                <a:cs typeface="Cambria"/>
              </a:rPr>
              <a:t> </a:t>
            </a:r>
            <a:r>
              <a:rPr dirty="0" sz="2450" spc="-30">
                <a:solidFill>
                  <a:srgbClr val="333333"/>
                </a:solidFill>
                <a:latin typeface="Cambria"/>
                <a:cs typeface="Cambria"/>
              </a:rPr>
              <a:t>'</a:t>
            </a:r>
            <a:r>
              <a:rPr dirty="0" sz="2450" spc="70">
                <a:solidFill>
                  <a:srgbClr val="333333"/>
                </a:solidFill>
                <a:latin typeface="Cambria"/>
                <a:cs typeface="Cambria"/>
              </a:rPr>
              <a:t> </a:t>
            </a:r>
            <a:r>
              <a:rPr dirty="0" sz="2450" spc="-645">
                <a:latin typeface="Cambria"/>
                <a:cs typeface="Cambria"/>
              </a:rPr>
              <a:t>IN	</a:t>
            </a:r>
            <a:r>
              <a:rPr dirty="0" sz="2450" spc="-180">
                <a:latin typeface="Cambria"/>
                <a:cs typeface="Cambria"/>
              </a:rPr>
              <a:t>tlO</a:t>
            </a:r>
            <a:endParaRPr sz="2450">
              <a:latin typeface="Cambria"/>
              <a:cs typeface="Cambria"/>
            </a:endParaRPr>
          </a:p>
          <a:p>
            <a:pPr marL="524510">
              <a:lnSpc>
                <a:spcPct val="100000"/>
              </a:lnSpc>
              <a:spcBef>
                <a:spcPts val="605"/>
              </a:spcBef>
              <a:tabLst>
                <a:tab pos="876935" algn="l"/>
                <a:tab pos="1184275" algn="l"/>
                <a:tab pos="1552575" algn="l"/>
                <a:tab pos="2740025" algn="l"/>
              </a:tabLst>
            </a:pPr>
            <a:r>
              <a:rPr dirty="0" sz="2650" spc="-250">
                <a:solidFill>
                  <a:srgbClr val="282828"/>
                </a:solidFill>
                <a:latin typeface="Cambria"/>
                <a:cs typeface="Cambria"/>
              </a:rPr>
              <a:t>=	</a:t>
            </a:r>
            <a:r>
              <a:rPr dirty="0" sz="2650">
                <a:solidFill>
                  <a:srgbClr val="1F1F1F"/>
                </a:solidFill>
                <a:latin typeface="Cambria"/>
                <a:cs typeface="Cambria"/>
              </a:rPr>
              <a:t>S	</a:t>
            </a:r>
            <a:r>
              <a:rPr dirty="0" sz="2650">
                <a:latin typeface="Cambria"/>
                <a:cs typeface="Cambria"/>
              </a:rPr>
              <a:t>}	</a:t>
            </a:r>
            <a:r>
              <a:rPr dirty="0" sz="2650" spc="-85">
                <a:latin typeface="Cambria"/>
                <a:cs typeface="Cambria"/>
              </a:rPr>
              <a:t>sec"O</a:t>
            </a:r>
            <a:r>
              <a:rPr dirty="0" sz="2650" spc="300">
                <a:latin typeface="Cambria"/>
                <a:cs typeface="Cambria"/>
              </a:rPr>
              <a:t> </a:t>
            </a:r>
            <a:r>
              <a:rPr dirty="0" sz="2650" spc="-1170">
                <a:solidFill>
                  <a:srgbClr val="282828"/>
                </a:solidFill>
                <a:latin typeface="Cambria"/>
                <a:cs typeface="Cambria"/>
              </a:rPr>
              <a:t>—	</a:t>
            </a:r>
            <a:r>
              <a:rPr dirty="0" sz="2650" spc="-675">
                <a:latin typeface="Cambria"/>
                <a:cs typeface="Cambria"/>
              </a:rPr>
              <a:t>4</a:t>
            </a:r>
            <a:r>
              <a:rPr dirty="0" sz="2650" spc="-130">
                <a:latin typeface="Cambria"/>
                <a:cs typeface="Cambria"/>
              </a:rPr>
              <a:t> </a:t>
            </a:r>
            <a:r>
              <a:rPr dirty="0" sz="2650" spc="-100">
                <a:latin typeface="Cambria"/>
                <a:cs typeface="Cambria"/>
              </a:rPr>
              <a:t>]d0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38235" y="3057763"/>
            <a:ext cx="2698115" cy="1056640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algn="r" marR="95250">
              <a:lnSpc>
                <a:spcPct val="100000"/>
              </a:lnSpc>
              <a:spcBef>
                <a:spcPts val="1085"/>
              </a:spcBef>
              <a:tabLst>
                <a:tab pos="327025" algn="l"/>
                <a:tab pos="2456180" algn="l"/>
              </a:tabLst>
            </a:pPr>
            <a:r>
              <a:rPr dirty="0" sz="2750" spc="-110">
                <a:solidFill>
                  <a:srgbClr val="2B2B2B"/>
                </a:solidFill>
                <a:latin typeface="Cambria"/>
                <a:cs typeface="Cambria"/>
              </a:rPr>
              <a:t>=</a:t>
            </a:r>
            <a:r>
              <a:rPr dirty="0" sz="2750" spc="-110">
                <a:solidFill>
                  <a:srgbClr val="2B2B2B"/>
                </a:solidFill>
                <a:latin typeface="Cambria"/>
                <a:cs typeface="Cambria"/>
              </a:rPr>
              <a:t>	</a:t>
            </a:r>
            <a:r>
              <a:rPr dirty="0" sz="2750" spc="-110">
                <a:latin typeface="Cambria"/>
                <a:cs typeface="Cambria"/>
              </a:rPr>
              <a:t>5</a:t>
            </a:r>
            <a:r>
              <a:rPr dirty="0" sz="2750" spc="-80">
                <a:latin typeface="Cambria"/>
                <a:cs typeface="Cambria"/>
              </a:rPr>
              <a:t> </a:t>
            </a:r>
            <a:r>
              <a:rPr dirty="0" sz="2750" spc="-114">
                <a:latin typeface="Cambria"/>
                <a:cs typeface="Cambria"/>
              </a:rPr>
              <a:t>[ta</a:t>
            </a:r>
            <a:r>
              <a:rPr dirty="0" sz="2750" spc="-155">
                <a:latin typeface="Cambria"/>
                <a:cs typeface="Cambria"/>
              </a:rPr>
              <a:t>n</a:t>
            </a:r>
            <a:r>
              <a:rPr dirty="0" sz="2750" spc="65">
                <a:latin typeface="Cambria"/>
                <a:cs typeface="Cambria"/>
              </a:rPr>
              <a:t> </a:t>
            </a:r>
            <a:r>
              <a:rPr dirty="0" sz="2750" spc="-155">
                <a:latin typeface="Cambria"/>
                <a:cs typeface="Cambria"/>
              </a:rPr>
              <a:t>8</a:t>
            </a:r>
            <a:r>
              <a:rPr dirty="0" sz="2750" spc="30">
                <a:latin typeface="Cambria"/>
                <a:cs typeface="Cambria"/>
              </a:rPr>
              <a:t> </a:t>
            </a:r>
            <a:r>
              <a:rPr dirty="0" sz="2750" spc="-1019">
                <a:solidFill>
                  <a:srgbClr val="3D3D3D"/>
                </a:solidFill>
                <a:latin typeface="Cambria"/>
                <a:cs typeface="Cambria"/>
              </a:rPr>
              <a:t>—</a:t>
            </a:r>
            <a:r>
              <a:rPr dirty="0" sz="2750" spc="15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dirty="0" sz="2750" spc="-160">
                <a:latin typeface="Cambria"/>
                <a:cs typeface="Cambria"/>
              </a:rPr>
              <a:t>0</a:t>
            </a:r>
            <a:r>
              <a:rPr dirty="0" sz="2750" spc="-100">
                <a:latin typeface="Cambria"/>
                <a:cs typeface="Cambria"/>
              </a:rPr>
              <a:t>]</a:t>
            </a:r>
            <a:r>
              <a:rPr dirty="0" sz="2750" spc="-10">
                <a:latin typeface="Cambria"/>
                <a:cs typeface="Cambria"/>
              </a:rPr>
              <a:t> </a:t>
            </a:r>
            <a:r>
              <a:rPr dirty="0" sz="2750" spc="-155">
                <a:solidFill>
                  <a:srgbClr val="282828"/>
                </a:solidFill>
                <a:latin typeface="Cambria"/>
                <a:cs typeface="Cambria"/>
              </a:rPr>
              <a:t>+</a:t>
            </a:r>
            <a:r>
              <a:rPr dirty="0" sz="2750">
                <a:solidFill>
                  <a:srgbClr val="282828"/>
                </a:solidFill>
                <a:latin typeface="Cambria"/>
                <a:cs typeface="Cambria"/>
              </a:rPr>
              <a:t>	</a:t>
            </a:r>
            <a:r>
              <a:rPr dirty="0" sz="2750" spc="-204" i="1">
                <a:latin typeface="Cambria"/>
                <a:cs typeface="Cambria"/>
              </a:rPr>
              <a:t>c</a:t>
            </a:r>
            <a:endParaRPr sz="2750">
              <a:latin typeface="Cambria"/>
              <a:cs typeface="Cambria"/>
            </a:endParaRPr>
          </a:p>
          <a:p>
            <a:pPr algn="r" marR="5080">
              <a:lnSpc>
                <a:spcPct val="100000"/>
              </a:lnSpc>
              <a:spcBef>
                <a:spcPts val="890"/>
              </a:spcBef>
              <a:tabLst>
                <a:tab pos="582930" algn="l"/>
              </a:tabLst>
            </a:pPr>
            <a:r>
              <a:rPr dirty="0" sz="2450" spc="-25">
                <a:solidFill>
                  <a:srgbClr val="3D3D3D"/>
                </a:solidFill>
                <a:latin typeface="Cambria"/>
                <a:cs typeface="Cambria"/>
              </a:rPr>
              <a:t>x</a:t>
            </a:r>
            <a:r>
              <a:rPr dirty="0" sz="2450" spc="225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dirty="0" sz="2450" spc="-30">
                <a:solidFill>
                  <a:srgbClr val="3F3F3F"/>
                </a:solidFill>
                <a:latin typeface="Cambria"/>
                <a:cs typeface="Cambria"/>
              </a:rPr>
              <a:t>=	</a:t>
            </a:r>
            <a:r>
              <a:rPr dirty="0" sz="2450" spc="-280">
                <a:latin typeface="Cambria"/>
                <a:cs typeface="Cambria"/>
              </a:rPr>
              <a:t>°› </a:t>
            </a:r>
            <a:r>
              <a:rPr dirty="0" sz="2450" spc="30">
                <a:solidFill>
                  <a:srgbClr val="242424"/>
                </a:solidFill>
                <a:latin typeface="Cambria"/>
                <a:cs typeface="Cambria"/>
              </a:rPr>
              <a:t>sec</a:t>
            </a:r>
            <a:r>
              <a:rPr dirty="0" sz="2450" spc="5">
                <a:solidFill>
                  <a:srgbClr val="242424"/>
                </a:solidFill>
                <a:latin typeface="Cambria"/>
                <a:cs typeface="Cambria"/>
              </a:rPr>
              <a:t> </a:t>
            </a:r>
            <a:r>
              <a:rPr dirty="0" sz="2450" spc="-70">
                <a:solidFill>
                  <a:srgbClr val="545454"/>
                </a:solidFill>
                <a:latin typeface="Cambria"/>
                <a:cs typeface="Cambria"/>
              </a:rPr>
              <a:t>8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339296" y="3714436"/>
            <a:ext cx="99250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9169" algn="l"/>
              </a:tabLst>
            </a:pPr>
            <a:r>
              <a:rPr dirty="0" u="heavy" sz="2450">
                <a:uFill>
                  <a:solidFill>
                    <a:srgbClr val="676467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50">
                <a:uFill>
                  <a:solidFill>
                    <a:srgbClr val="676467"/>
                  </a:solidFill>
                </a:uFill>
                <a:latin typeface="Cambria"/>
                <a:cs typeface="Cambria"/>
              </a:rPr>
              <a:t>	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20192" y="3881472"/>
            <a:ext cx="1203325" cy="9315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50570">
              <a:lnSpc>
                <a:spcPct val="100000"/>
              </a:lnSpc>
              <a:spcBef>
                <a:spcPts val="100"/>
              </a:spcBef>
            </a:pPr>
            <a:r>
              <a:rPr dirty="0" sz="2550" spc="-320">
                <a:solidFill>
                  <a:srgbClr val="525252"/>
                </a:solidFill>
                <a:latin typeface="Cambria"/>
                <a:cs typeface="Cambria"/>
              </a:rPr>
              <a:t>S</a:t>
            </a:r>
            <a:endParaRPr sz="255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1610"/>
              </a:spcBef>
            </a:pPr>
            <a:r>
              <a:rPr dirty="0" baseline="5698" sz="2925" spc="-577">
                <a:latin typeface="Courier New"/>
                <a:cs typeface="Courier New"/>
              </a:rPr>
              <a:t>O)- </a:t>
            </a:r>
            <a:r>
              <a:rPr dirty="0" sz="1950" spc="15">
                <a:latin typeface="Courier New"/>
                <a:cs typeface="Courier New"/>
              </a:rPr>
              <a:t>StC’</a:t>
            </a:r>
            <a:r>
              <a:rPr dirty="0" sz="1950" spc="-975">
                <a:latin typeface="Courier New"/>
                <a:cs typeface="Courier New"/>
              </a:rPr>
              <a:t> </a:t>
            </a:r>
            <a:r>
              <a:rPr dirty="0" baseline="24390" sz="3075" spc="-810">
                <a:latin typeface="Courier New"/>
                <a:cs typeface="Courier New"/>
              </a:rPr>
              <a:t>l</a:t>
            </a:r>
            <a:endParaRPr baseline="24390" sz="3075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18457" y="3714436"/>
            <a:ext cx="1057910" cy="1069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 spc="5">
                <a:latin typeface="Cambria"/>
                <a:cs typeface="Cambria"/>
              </a:rPr>
              <a:t>sec</a:t>
            </a:r>
            <a:r>
              <a:rPr dirty="0" sz="2450" spc="-75">
                <a:latin typeface="Cambria"/>
                <a:cs typeface="Cambria"/>
              </a:rPr>
              <a:t> </a:t>
            </a:r>
            <a:r>
              <a:rPr dirty="0" sz="2450" spc="-15">
                <a:latin typeface="Cambria"/>
                <a:cs typeface="Cambria"/>
              </a:rPr>
              <a:t>0</a:t>
            </a:r>
            <a:endParaRPr sz="24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550">
              <a:latin typeface="Times New Roman"/>
              <a:cs typeface="Times New Roman"/>
            </a:endParaRPr>
          </a:p>
          <a:p>
            <a:pPr marL="285750">
              <a:lnSpc>
                <a:spcPct val="100000"/>
              </a:lnSpc>
              <a:tabLst>
                <a:tab pos="879475" algn="l"/>
              </a:tabLst>
            </a:pPr>
            <a:r>
              <a:rPr dirty="0" sz="1950" spc="-515">
                <a:latin typeface="Courier New"/>
                <a:cs typeface="Courier New"/>
              </a:rPr>
              <a:t>)</a:t>
            </a:r>
            <a:r>
              <a:rPr dirty="0" sz="1950" spc="-515">
                <a:latin typeface="Courier New"/>
                <a:cs typeface="Courier New"/>
              </a:rPr>
              <a:t>	</a:t>
            </a:r>
            <a:r>
              <a:rPr dirty="0" sz="1950" spc="-530">
                <a:solidFill>
                  <a:srgbClr val="464646"/>
                </a:solidFill>
                <a:latin typeface="Courier New"/>
                <a:cs typeface="Courier New"/>
              </a:rPr>
              <a:t>fl</a:t>
            </a:r>
            <a:endParaRPr sz="1950">
              <a:latin typeface="Courier New"/>
              <a:cs typeface="Courier Ne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85125" y="4973435"/>
            <a:ext cx="1092200" cy="5041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78865" algn="l"/>
              </a:tabLst>
            </a:pPr>
            <a:r>
              <a:rPr dirty="0" u="heavy" sz="3150" spc="-425">
                <a:solidFill>
                  <a:srgbClr val="181818"/>
                </a:solidFill>
                <a:uFill>
                  <a:solidFill>
                    <a:srgbClr val="4F4B54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3150" spc="-540">
                <a:solidFill>
                  <a:srgbClr val="181818"/>
                </a:solidFill>
                <a:uFill>
                  <a:solidFill>
                    <a:srgbClr val="4F4B54"/>
                  </a:solidFill>
                </a:uFill>
                <a:latin typeface="Courier New"/>
                <a:cs typeface="Courier New"/>
              </a:rPr>
              <a:t>x'	</a:t>
            </a:r>
            <a:endParaRPr sz="315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02967" y="4973435"/>
            <a:ext cx="181610" cy="5041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150" spc="-670">
                <a:solidFill>
                  <a:srgbClr val="545454"/>
                </a:solidFill>
                <a:latin typeface="Courier New"/>
                <a:cs typeface="Courier New"/>
              </a:rPr>
              <a:t>x</a:t>
            </a:r>
            <a:endParaRPr sz="315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45691" y="5212270"/>
            <a:ext cx="1085850" cy="5194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200" spc="-254">
                <a:latin typeface="Courier New"/>
                <a:cs typeface="Courier New"/>
              </a:rPr>
              <a:t>=5(</a:t>
            </a:r>
            <a:r>
              <a:rPr dirty="0" sz="3200" spc="-505">
                <a:latin typeface="Courier New"/>
                <a:cs typeface="Courier New"/>
              </a:rPr>
              <a:t> </a:t>
            </a:r>
            <a:r>
              <a:rPr dirty="0" sz="3200" spc="-95">
                <a:latin typeface="Courier New"/>
                <a:cs typeface="Courier New"/>
              </a:rPr>
              <a:t>,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85608" y="6003072"/>
            <a:ext cx="1499870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 spc="-955">
                <a:latin typeface="Cambria"/>
                <a:cs typeface="Cambria"/>
              </a:rPr>
              <a:t>—</a:t>
            </a:r>
            <a:r>
              <a:rPr dirty="0" sz="2450" spc="325">
                <a:latin typeface="Cambria"/>
                <a:cs typeface="Cambria"/>
              </a:rPr>
              <a:t> </a:t>
            </a:r>
            <a:r>
              <a:rPr dirty="0" sz="2450" spc="-40">
                <a:latin typeface="Cambria"/>
                <a:cs typeface="Cambria"/>
              </a:rPr>
              <a:t>5 </a:t>
            </a:r>
            <a:r>
              <a:rPr dirty="0" sz="2450" spc="180">
                <a:latin typeface="Cambria"/>
                <a:cs typeface="Cambria"/>
              </a:rPr>
              <a:t>sec”'</a:t>
            </a:r>
            <a:r>
              <a:rPr dirty="0" sz="2450" spc="-60">
                <a:latin typeface="Cambria"/>
                <a:cs typeface="Cambria"/>
              </a:rPr>
              <a:t> </a:t>
            </a:r>
            <a:r>
              <a:rPr dirty="0" sz="2450" spc="175">
                <a:latin typeface="Cambria"/>
                <a:cs typeface="Cambria"/>
              </a:rPr>
              <a:t>(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84973" y="5212270"/>
            <a:ext cx="2412365" cy="119062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559560" algn="l"/>
              </a:tabLst>
            </a:pPr>
            <a:r>
              <a:rPr dirty="0" sz="3200" spc="155">
                <a:solidFill>
                  <a:srgbClr val="262626"/>
                </a:solidFill>
                <a:latin typeface="Courier New"/>
                <a:cs typeface="Courier New"/>
              </a:rPr>
              <a:t>-</a:t>
            </a:r>
            <a:r>
              <a:rPr dirty="0" sz="3200" spc="114">
                <a:solidFill>
                  <a:srgbClr val="262626"/>
                </a:solidFill>
                <a:latin typeface="Courier New"/>
                <a:cs typeface="Courier New"/>
              </a:rPr>
              <a:t> </a:t>
            </a:r>
            <a:r>
              <a:rPr dirty="0" sz="3200" spc="-780">
                <a:latin typeface="Courier New"/>
                <a:cs typeface="Courier New"/>
              </a:rPr>
              <a:t>e</a:t>
            </a:r>
            <a:r>
              <a:rPr dirty="0" sz="3200" spc="-775">
                <a:latin typeface="Courier New"/>
                <a:cs typeface="Courier New"/>
              </a:rPr>
              <a:t>c</a:t>
            </a:r>
            <a:r>
              <a:rPr dirty="0" sz="3200">
                <a:latin typeface="Courier New"/>
                <a:cs typeface="Courier New"/>
              </a:rPr>
              <a:t>	</a:t>
            </a:r>
            <a:r>
              <a:rPr dirty="0" sz="3200" spc="-275">
                <a:latin typeface="Courier New"/>
                <a:cs typeface="Courier New"/>
              </a:rPr>
              <a:t>){+c</a:t>
            </a:r>
            <a:endParaRPr sz="3200">
              <a:latin typeface="Courier New"/>
              <a:cs typeface="Courier New"/>
            </a:endParaRPr>
          </a:p>
          <a:p>
            <a:pPr algn="r" marR="263525">
              <a:lnSpc>
                <a:spcPct val="100000"/>
              </a:lnSpc>
              <a:spcBef>
                <a:spcPts val="2350"/>
              </a:spcBef>
            </a:pPr>
            <a:r>
              <a:rPr dirty="0" sz="2450" spc="260">
                <a:latin typeface="Cambria"/>
                <a:cs typeface="Cambria"/>
              </a:rPr>
              <a:t>+</a:t>
            </a:r>
            <a:r>
              <a:rPr dirty="0" sz="2450" spc="165">
                <a:latin typeface="Cambria"/>
                <a:cs typeface="Cambria"/>
              </a:rPr>
              <a:t> </a:t>
            </a:r>
            <a:r>
              <a:rPr dirty="0" sz="2450" spc="95">
                <a:latin typeface="Cambria"/>
                <a:cs typeface="Cambria"/>
              </a:rPr>
              <a:t>c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53266" y="6003072"/>
            <a:ext cx="3110865" cy="1068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04825">
              <a:lnSpc>
                <a:spcPct val="100000"/>
              </a:lnSpc>
              <a:spcBef>
                <a:spcPts val="100"/>
              </a:spcBef>
              <a:tabLst>
                <a:tab pos="1049655" algn="l"/>
              </a:tabLst>
            </a:pPr>
            <a:r>
              <a:rPr dirty="0" sz="2450" spc="-204">
                <a:latin typeface="Cambria"/>
                <a:cs typeface="Cambria"/>
              </a:rPr>
              <a:t>=	</a:t>
            </a:r>
            <a:r>
              <a:rPr dirty="0" sz="2450" spc="-25">
                <a:latin typeface="Cambria"/>
                <a:cs typeface="Cambria"/>
              </a:rPr>
              <a:t>x</a:t>
            </a:r>
            <a:endParaRPr sz="2450">
              <a:latin typeface="Cambria"/>
              <a:cs typeface="Cambria"/>
            </a:endParaRPr>
          </a:p>
          <a:p>
            <a:pPr marL="63500">
              <a:lnSpc>
                <a:spcPct val="100000"/>
              </a:lnSpc>
              <a:spcBef>
                <a:spcPts val="2090"/>
              </a:spcBef>
              <a:tabLst>
                <a:tab pos="2008505" algn="l"/>
                <a:tab pos="2299970" algn="l"/>
                <a:tab pos="2873375" algn="l"/>
              </a:tabLst>
            </a:pPr>
            <a:r>
              <a:rPr dirty="0" sz="2650" spc="-105" i="1">
                <a:latin typeface="Cambria"/>
                <a:cs typeface="Cambria"/>
              </a:rPr>
              <a:t>£x</a:t>
            </a:r>
            <a:r>
              <a:rPr dirty="0" sz="2650" spc="30" i="1">
                <a:latin typeface="Cambria"/>
                <a:cs typeface="Cambria"/>
              </a:rPr>
              <a:t> </a:t>
            </a:r>
            <a:r>
              <a:rPr dirty="0" sz="2650" spc="-114" i="1">
                <a:latin typeface="Cambria"/>
                <a:cs typeface="Cambria"/>
              </a:rPr>
              <a:t>/</a:t>
            </a:r>
            <a:r>
              <a:rPr dirty="0" sz="2650" spc="-70" i="1">
                <a:latin typeface="Cambria"/>
                <a:cs typeface="Cambria"/>
              </a:rPr>
              <a:t> </a:t>
            </a:r>
            <a:r>
              <a:rPr dirty="0" sz="2650" spc="-185" i="1">
                <a:latin typeface="Cambria"/>
                <a:cs typeface="Cambria"/>
              </a:rPr>
              <a:t>evaluate</a:t>
            </a:r>
            <a:r>
              <a:rPr dirty="0" baseline="3144" sz="3975" spc="-277">
                <a:latin typeface="Cambria"/>
                <a:cs typeface="Cambria"/>
              </a:rPr>
              <a:t>g	</a:t>
            </a:r>
            <a:r>
              <a:rPr dirty="0" sz="2650" spc="-30" i="1">
                <a:latin typeface="Cambria"/>
                <a:cs typeface="Cambria"/>
              </a:rPr>
              <a:t>]	</a:t>
            </a:r>
            <a:r>
              <a:rPr dirty="0" baseline="-38784" sz="3975" spc="-419">
                <a:latin typeface="Cambria"/>
                <a:cs typeface="Cambria"/>
              </a:rPr>
              <a:t>3</a:t>
            </a:r>
            <a:r>
              <a:rPr dirty="0" baseline="3144" sz="3975" spc="-419">
                <a:latin typeface="Cambria"/>
                <a:cs typeface="Cambria"/>
              </a:rPr>
              <a:t>+	</a:t>
            </a:r>
            <a:r>
              <a:rPr dirty="0" sz="2650" spc="5">
                <a:latin typeface="Cambria"/>
                <a:cs typeface="Cambria"/>
              </a:rPr>
              <a:t>),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24430" y="7333374"/>
            <a:ext cx="286194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7115" algn="l"/>
                <a:tab pos="1431925" algn="l"/>
                <a:tab pos="2498725" algn="l"/>
              </a:tabLst>
            </a:pPr>
            <a:r>
              <a:rPr dirty="0" sz="2650" spc="-95">
                <a:latin typeface="Cambria"/>
                <a:cs typeface="Cambria"/>
              </a:rPr>
              <a:t>d</a:t>
            </a:r>
            <a:r>
              <a:rPr dirty="0" sz="2650" spc="-80">
                <a:latin typeface="Cambria"/>
                <a:cs typeface="Cambria"/>
              </a:rPr>
              <a:t>x</a:t>
            </a:r>
            <a:r>
              <a:rPr dirty="0" sz="2650" spc="195">
                <a:latin typeface="Cambria"/>
                <a:cs typeface="Cambria"/>
              </a:rPr>
              <a:t> </a:t>
            </a:r>
            <a:r>
              <a:rPr dirty="0" sz="2650" spc="-90">
                <a:latin typeface="Cambria"/>
                <a:cs typeface="Cambria"/>
              </a:rPr>
              <a:t>=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45">
                <a:latin typeface="Cambria"/>
                <a:cs typeface="Cambria"/>
              </a:rPr>
              <a:t>3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100">
                <a:latin typeface="Cambria"/>
                <a:cs typeface="Cambria"/>
              </a:rPr>
              <a:t>sec</a:t>
            </a:r>
            <a:r>
              <a:rPr dirty="0" sz="2650" spc="55">
                <a:latin typeface="Cambria"/>
                <a:cs typeface="Cambria"/>
              </a:rPr>
              <a:t>'</a:t>
            </a:r>
            <a:r>
              <a:rPr dirty="0" sz="2650" spc="20">
                <a:latin typeface="Cambria"/>
                <a:cs typeface="Cambria"/>
              </a:rPr>
              <a:t> </a:t>
            </a:r>
            <a:r>
              <a:rPr dirty="0" sz="2650" spc="-90">
                <a:latin typeface="Cambria"/>
                <a:cs typeface="Cambria"/>
              </a:rPr>
              <a:t>8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95">
                <a:latin typeface="Cambria"/>
                <a:cs typeface="Cambria"/>
              </a:rPr>
              <a:t>d8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66409" y="7166154"/>
            <a:ext cx="1011555" cy="998855"/>
          </a:xfrm>
          <a:prstGeom prst="rect">
            <a:avLst/>
          </a:prstGeom>
        </p:spPr>
        <p:txBody>
          <a:bodyPr wrap="square" lIns="0" tIns="179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  <a:tabLst>
                <a:tab pos="575945" algn="l"/>
              </a:tabLst>
            </a:pPr>
            <a:r>
              <a:rPr dirty="0" sz="2650" spc="-150">
                <a:latin typeface="Cambria"/>
                <a:cs typeface="Cambria"/>
              </a:rPr>
              <a:t>Let	</a:t>
            </a:r>
            <a:r>
              <a:rPr dirty="0" sz="2650" spc="-120">
                <a:latin typeface="Cambria"/>
                <a:cs typeface="Cambria"/>
              </a:rPr>
              <a:t>x</a:t>
            </a:r>
            <a:r>
              <a:rPr dirty="0" sz="2650" spc="155">
                <a:latin typeface="Cambria"/>
                <a:cs typeface="Cambria"/>
              </a:rPr>
              <a:t> </a:t>
            </a:r>
            <a:r>
              <a:rPr dirty="0" sz="2650" spc="-135">
                <a:solidFill>
                  <a:srgbClr val="111111"/>
                </a:solidFill>
                <a:latin typeface="Cambria"/>
                <a:cs typeface="Cambria"/>
              </a:rPr>
              <a:t>=</a:t>
            </a:r>
            <a:endParaRPr sz="2650">
              <a:latin typeface="Cambria"/>
              <a:cs typeface="Cambria"/>
            </a:endParaRPr>
          </a:p>
          <a:p>
            <a:pPr algn="r" marR="152400">
              <a:lnSpc>
                <a:spcPct val="100000"/>
              </a:lnSpc>
              <a:spcBef>
                <a:spcPts val="940"/>
              </a:spcBef>
            </a:pPr>
            <a:r>
              <a:rPr dirty="0" sz="1850" spc="-40">
                <a:latin typeface="Cambria"/>
                <a:cs typeface="Cambria"/>
              </a:rPr>
              <a:t>_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971441" y="7166154"/>
            <a:ext cx="1814830" cy="998855"/>
          </a:xfrm>
          <a:prstGeom prst="rect">
            <a:avLst/>
          </a:prstGeom>
        </p:spPr>
        <p:txBody>
          <a:bodyPr wrap="square" lIns="0" tIns="179705" rIns="0" bIns="0" rtlCol="0" vert="horz">
            <a:spAutoFit/>
          </a:bodyPr>
          <a:lstStyle/>
          <a:p>
            <a:pPr marL="427355">
              <a:lnSpc>
                <a:spcPct val="100000"/>
              </a:lnSpc>
              <a:spcBef>
                <a:spcPts val="1415"/>
              </a:spcBef>
            </a:pPr>
            <a:r>
              <a:rPr dirty="0" sz="2650" spc="-100">
                <a:latin typeface="Cambria"/>
                <a:cs typeface="Cambria"/>
              </a:rPr>
              <a:t>fan</a:t>
            </a:r>
            <a:r>
              <a:rPr dirty="0" sz="2650" spc="35">
                <a:latin typeface="Cambria"/>
                <a:cs typeface="Cambria"/>
              </a:rPr>
              <a:t> </a:t>
            </a:r>
            <a:r>
              <a:rPr dirty="0" sz="2650" spc="-90">
                <a:latin typeface="Cambria"/>
                <a:cs typeface="Cambria"/>
              </a:rPr>
              <a:t>8</a:t>
            </a:r>
            <a:endParaRPr sz="2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554990" algn="l"/>
                <a:tab pos="1801495" algn="l"/>
              </a:tabLst>
            </a:pPr>
            <a:r>
              <a:rPr dirty="0" u="heavy" sz="1850">
                <a:uFill>
                  <a:solidFill>
                    <a:srgbClr val="28282B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850">
                <a:uFill>
                  <a:solidFill>
                    <a:srgbClr val="28282B"/>
                  </a:solidFill>
                </a:uFill>
                <a:latin typeface="Cambria"/>
                <a:cs typeface="Cambria"/>
              </a:rPr>
              <a:t>	</a:t>
            </a:r>
            <a:r>
              <a:rPr dirty="0" u="heavy" sz="1850" spc="160">
                <a:uFill>
                  <a:solidFill>
                    <a:srgbClr val="28282B"/>
                  </a:solidFill>
                </a:uFill>
                <a:latin typeface="Cambria"/>
                <a:cs typeface="Cambria"/>
              </a:rPr>
              <a:t>sec‘ </a:t>
            </a:r>
            <a:r>
              <a:rPr dirty="0" u="heavy" sz="1850" spc="100">
                <a:solidFill>
                  <a:srgbClr val="0A0A0A"/>
                </a:solidFill>
                <a:uFill>
                  <a:solidFill>
                    <a:srgbClr val="28282B"/>
                  </a:solidFill>
                </a:uFill>
                <a:latin typeface="Cambria"/>
                <a:cs typeface="Cambria"/>
              </a:rPr>
              <a:t>8</a:t>
            </a:r>
            <a:r>
              <a:rPr dirty="0" u="heavy" sz="1850" spc="330">
                <a:solidFill>
                  <a:srgbClr val="0A0A0A"/>
                </a:solidFill>
                <a:uFill>
                  <a:solidFill>
                    <a:srgbClr val="28282B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850" spc="50">
                <a:uFill>
                  <a:solidFill>
                    <a:srgbClr val="28282B"/>
                  </a:solidFill>
                </a:uFill>
                <a:latin typeface="Cambria"/>
                <a:cs typeface="Cambria"/>
              </a:rPr>
              <a:t>d8	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74844" y="9470432"/>
            <a:ext cx="158115" cy="309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850" spc="15">
                <a:latin typeface="Cambria"/>
                <a:cs typeface="Cambria"/>
              </a:rPr>
              <a:t>3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49944" y="8464870"/>
            <a:ext cx="3618865" cy="63881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710"/>
              </a:spcBef>
              <a:tabLst>
                <a:tab pos="448309" algn="l"/>
                <a:tab pos="1739900" algn="l"/>
                <a:tab pos="2112645" algn="l"/>
                <a:tab pos="2514600" algn="l"/>
                <a:tab pos="3605529" algn="l"/>
              </a:tabLst>
            </a:pPr>
            <a:r>
              <a:rPr dirty="0" u="heavy" sz="1750">
                <a:uFill>
                  <a:solidFill>
                    <a:srgbClr val="28282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750">
                <a:uFill>
                  <a:solidFill>
                    <a:srgbClr val="28282B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750" spc="95">
                <a:latin typeface="Times New Roman"/>
                <a:cs typeface="Times New Roman"/>
              </a:rPr>
              <a:t>sec'</a:t>
            </a:r>
            <a:r>
              <a:rPr dirty="0" sz="1750" spc="-55">
                <a:latin typeface="Times New Roman"/>
                <a:cs typeface="Times New Roman"/>
              </a:rPr>
              <a:t> </a:t>
            </a:r>
            <a:r>
              <a:rPr dirty="0" sz="1750" spc="-190" i="1">
                <a:latin typeface="Times New Roman"/>
                <a:cs typeface="Times New Roman"/>
              </a:rPr>
              <a:t>8  </a:t>
            </a:r>
            <a:r>
              <a:rPr dirty="0" sz="1750" spc="-125" i="1">
                <a:latin typeface="Times New Roman"/>
                <a:cs typeface="Times New Roman"/>
              </a:rPr>
              <a:t> </a:t>
            </a:r>
            <a:r>
              <a:rPr dirty="0" u="heavy" sz="1750" spc="20">
                <a:uFill>
                  <a:solidFill>
                    <a:srgbClr val="28282B"/>
                  </a:solidFill>
                </a:uFill>
                <a:latin typeface="Times New Roman"/>
                <a:cs typeface="Times New Roman"/>
              </a:rPr>
              <a:t>de	</a:t>
            </a:r>
            <a:r>
              <a:rPr dirty="0" sz="1750" spc="25">
                <a:latin typeface="Times New Roman"/>
                <a:cs typeface="Times New Roman"/>
              </a:rPr>
              <a:t>_	</a:t>
            </a:r>
            <a:r>
              <a:rPr dirty="0" sz="1750" spc="10">
                <a:latin typeface="Times New Roman"/>
                <a:cs typeface="Times New Roman"/>
              </a:rPr>
              <a:t>i	</a:t>
            </a:r>
            <a:r>
              <a:rPr dirty="0" u="heavy" sz="1750" spc="10">
                <a:uFill>
                  <a:solidFill>
                    <a:srgbClr val="28282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750" spc="10">
                <a:uFill>
                  <a:solidFill>
                    <a:srgbClr val="28282B"/>
                  </a:solidFill>
                </a:uFill>
                <a:latin typeface="Times New Roman"/>
                <a:cs typeface="Times New Roman"/>
              </a:rPr>
              <a:t>	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552450" algn="l"/>
                <a:tab pos="2103755" algn="l"/>
              </a:tabLst>
            </a:pPr>
            <a:r>
              <a:rPr dirty="0" sz="1350" spc="270">
                <a:latin typeface="Times New Roman"/>
                <a:cs typeface="Times New Roman"/>
              </a:rPr>
              <a:t>3’/'	</a:t>
            </a:r>
            <a:r>
              <a:rPr dirty="0" sz="1350" spc="235">
                <a:latin typeface="Times New Roman"/>
                <a:cs typeface="Times New Roman"/>
              </a:rPr>
              <a:t>l </a:t>
            </a:r>
            <a:r>
              <a:rPr dirty="0" sz="1350" spc="-125">
                <a:latin typeface="Times New Roman"/>
                <a:cs typeface="Times New Roman"/>
              </a:rPr>
              <a:t>-i-  </a:t>
            </a:r>
            <a:r>
              <a:rPr dirty="0" sz="1350" spc="60">
                <a:latin typeface="Times New Roman"/>
                <a:cs typeface="Times New Roman"/>
              </a:rPr>
              <a:t>t» </a:t>
            </a:r>
            <a:r>
              <a:rPr dirty="0" sz="1350" spc="50">
                <a:latin typeface="Times New Roman"/>
                <a:cs typeface="Times New Roman"/>
              </a:rPr>
              <a:t>n'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 spc="-215">
                <a:solidFill>
                  <a:srgbClr val="181818"/>
                </a:solidFill>
                <a:latin typeface="Times New Roman"/>
                <a:cs typeface="Times New Roman"/>
              </a:rPr>
              <a:t>O   </a:t>
            </a:r>
            <a:r>
              <a:rPr dirty="0" sz="1350" spc="-100">
                <a:latin typeface="Times New Roman"/>
                <a:cs typeface="Times New Roman"/>
              </a:rPr>
              <a:t>) </a:t>
            </a:r>
            <a:r>
              <a:rPr dirty="0" sz="1350" spc="-100">
                <a:solidFill>
                  <a:srgbClr val="0A0A0A"/>
                </a:solidFill>
                <a:latin typeface="Times New Roman"/>
                <a:cs typeface="Times New Roman"/>
              </a:rPr>
              <a:t>’</a:t>
            </a:r>
            <a:r>
              <a:rPr dirty="0" sz="1350" spc="75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1350" spc="-95">
                <a:latin typeface="Times New Roman"/>
                <a:cs typeface="Times New Roman"/>
              </a:rPr>
              <a:t>/’	</a:t>
            </a:r>
            <a:r>
              <a:rPr dirty="0" sz="1350" spc="-150">
                <a:latin typeface="Times New Roman"/>
                <a:cs typeface="Times New Roman"/>
              </a:rPr>
              <a:t>3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530015" y="9904724"/>
            <a:ext cx="276225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50" spc="-70">
                <a:latin typeface="Courier New"/>
                <a:cs typeface="Courier New"/>
              </a:rPr>
              <a:t>+c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470736" y="9590597"/>
            <a:ext cx="1014730" cy="81534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5"/>
              </a:spcBef>
              <a:tabLst>
                <a:tab pos="551815" algn="l"/>
                <a:tab pos="988060" algn="l"/>
              </a:tabLst>
            </a:pPr>
            <a:r>
              <a:rPr dirty="0" sz="1750" spc="50">
                <a:latin typeface="Courier New"/>
                <a:cs typeface="Courier New"/>
              </a:rPr>
              <a:t>1</a:t>
            </a:r>
            <a:r>
              <a:rPr dirty="0" u="heavy" sz="1750" spc="50">
                <a:uFill>
                  <a:solidFill>
                    <a:srgbClr val="18181C"/>
                  </a:solidFill>
                </a:uFill>
                <a:latin typeface="Courier New"/>
                <a:cs typeface="Courier New"/>
              </a:rPr>
              <a:t> 	</a:t>
            </a:r>
            <a:r>
              <a:rPr dirty="0" u="heavy" sz="1750" spc="-65">
                <a:uFill>
                  <a:solidFill>
                    <a:srgbClr val="18181C"/>
                  </a:solidFill>
                </a:uFill>
                <a:latin typeface="Courier New"/>
                <a:cs typeface="Courier New"/>
              </a:rPr>
              <a:t>x	</a:t>
            </a:r>
            <a:endParaRPr sz="1750">
              <a:latin typeface="Courier New"/>
              <a:cs typeface="Courier New"/>
            </a:endParaRPr>
          </a:p>
          <a:p>
            <a:pPr algn="ctr" marR="3810">
              <a:lnSpc>
                <a:spcPct val="100000"/>
              </a:lnSpc>
              <a:spcBef>
                <a:spcPts val="1010"/>
              </a:spcBef>
            </a:pPr>
            <a:r>
              <a:rPr dirty="0" sz="1750" spc="80">
                <a:latin typeface="Courier New"/>
                <a:cs typeface="Courier New"/>
              </a:rPr>
              <a:t>3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920942" y="10478130"/>
            <a:ext cx="1698625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 spc="-150">
                <a:latin typeface="Cambria"/>
                <a:cs typeface="Cambria"/>
              </a:rPr>
              <a:t>Ex/</a:t>
            </a:r>
            <a:r>
              <a:rPr dirty="0" sz="2550" spc="-80">
                <a:latin typeface="Cambria"/>
                <a:cs typeface="Cambria"/>
              </a:rPr>
              <a:t> </a:t>
            </a:r>
            <a:r>
              <a:rPr dirty="0" sz="2550" spc="-20">
                <a:latin typeface="Cambria"/>
                <a:cs typeface="Cambria"/>
              </a:rPr>
              <a:t>evaluate</a:t>
            </a:r>
            <a:endParaRPr sz="2550">
              <a:latin typeface="Cambria"/>
              <a:cs typeface="Cambria"/>
            </a:endParaRPr>
          </a:p>
        </p:txBody>
      </p:sp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4903052" y="10506971"/>
          <a:ext cx="4493260" cy="849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650"/>
                <a:gridCol w="631190"/>
                <a:gridCol w="649604"/>
                <a:gridCol w="742950"/>
                <a:gridCol w="1966595"/>
              </a:tblGrid>
              <a:tr h="417409">
                <a:tc>
                  <a:txBody>
                    <a:bodyPr/>
                    <a:lstStyle/>
                    <a:p>
                      <a:pPr marL="31750">
                        <a:lnSpc>
                          <a:spcPts val="2935"/>
                        </a:lnSpc>
                      </a:pPr>
                      <a:r>
                        <a:rPr dirty="0" sz="2550" spc="-120">
                          <a:latin typeface="Cambria"/>
                          <a:cs typeface="Cambria"/>
                        </a:rPr>
                        <a:t>Ț</a:t>
                      </a:r>
                      <a:r>
                        <a:rPr dirty="0" sz="2550" spc="-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-80">
                          <a:latin typeface="Cambria"/>
                          <a:cs typeface="Cambria"/>
                        </a:rPr>
                        <a:t>e‘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ts val="293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1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2715">
                        <a:lnSpc>
                          <a:spcPts val="2935"/>
                        </a:lnSpc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e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935"/>
                        </a:lnSpc>
                      </a:pPr>
                      <a:r>
                        <a:rPr dirty="0" sz="2550" spc="-45">
                          <a:latin typeface="Cambria"/>
                          <a:cs typeface="Cambria"/>
                        </a:rPr>
                        <a:t>dx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32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3140"/>
                        </a:lnSpc>
                        <a:spcBef>
                          <a:spcPts val="160"/>
                        </a:spcBef>
                      </a:pPr>
                      <a:r>
                        <a:rPr dirty="0" sz="2650" spc="-130">
                          <a:latin typeface="Cambria"/>
                          <a:cs typeface="Cambria"/>
                        </a:rPr>
                        <a:t>Let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r" marR="100965">
                        <a:lnSpc>
                          <a:spcPts val="3140"/>
                        </a:lnSpc>
                        <a:spcBef>
                          <a:spcPts val="160"/>
                        </a:spcBef>
                      </a:pPr>
                      <a:r>
                        <a:rPr dirty="0" sz="2650" spc="-120">
                          <a:latin typeface="Cambria"/>
                          <a:cs typeface="Cambria"/>
                        </a:rPr>
                        <a:t>u</a:t>
                      </a:r>
                      <a:r>
                        <a:rPr dirty="0" sz="2650" spc="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650" spc="-120">
                          <a:latin typeface="Cambria"/>
                          <a:cs typeface="Cambria"/>
                        </a:rPr>
                        <a:t>=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3140"/>
                        </a:lnSpc>
                        <a:spcBef>
                          <a:spcPts val="160"/>
                        </a:spcBef>
                      </a:pPr>
                      <a:r>
                        <a:rPr dirty="0" sz="2650" spc="-85">
                          <a:latin typeface="Cambria"/>
                          <a:cs typeface="Cambria"/>
                        </a:rPr>
                        <a:t>e'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ts val="3140"/>
                        </a:lnSpc>
                        <a:spcBef>
                          <a:spcPts val="160"/>
                        </a:spcBef>
                        <a:tabLst>
                          <a:tab pos="1151255" algn="l"/>
                          <a:tab pos="1600200" algn="l"/>
                        </a:tabLst>
                      </a:pPr>
                      <a:r>
                        <a:rPr dirty="0" sz="2650" spc="-50">
                          <a:latin typeface="Cambria"/>
                          <a:cs typeface="Cambria"/>
                        </a:rPr>
                        <a:t>du</a:t>
                      </a:r>
                      <a:r>
                        <a:rPr dirty="0" sz="265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650" spc="-45">
                          <a:latin typeface="Cambria"/>
                          <a:cs typeface="Cambria"/>
                        </a:rPr>
                        <a:t>=	</a:t>
                      </a:r>
                      <a:r>
                        <a:rPr dirty="0" sz="2650" spc="-15">
                          <a:latin typeface="Cambria"/>
                          <a:cs typeface="Cambria"/>
                        </a:rPr>
                        <a:t>e"	</a:t>
                      </a:r>
                      <a:r>
                        <a:rPr dirty="0" sz="2650" spc="-60">
                          <a:latin typeface="Cambria"/>
                          <a:cs typeface="Cambria"/>
                        </a:rPr>
                        <a:t>dx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20320"/>
                </a:tc>
              </a:tr>
            </a:tbl>
          </a:graphicData>
        </a:graphic>
      </p:graphicFrame>
      <p:sp>
        <p:nvSpPr>
          <p:cNvPr id="62" name="object 62"/>
          <p:cNvSpPr txBox="1"/>
          <p:nvPr/>
        </p:nvSpPr>
        <p:spPr>
          <a:xfrm>
            <a:off x="3270232" y="11420103"/>
            <a:ext cx="2477770" cy="92900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894205">
              <a:lnSpc>
                <a:spcPct val="100000"/>
              </a:lnSpc>
              <a:spcBef>
                <a:spcPts val="530"/>
              </a:spcBef>
              <a:tabLst>
                <a:tab pos="2122170" algn="l"/>
              </a:tabLst>
            </a:pPr>
            <a:r>
              <a:rPr dirty="0" sz="2550" spc="-35">
                <a:latin typeface="Cambria"/>
                <a:cs typeface="Cambria"/>
              </a:rPr>
              <a:t>J</a:t>
            </a:r>
            <a:r>
              <a:rPr dirty="0" sz="2550" spc="-35">
                <a:latin typeface="Cambria"/>
                <a:cs typeface="Cambria"/>
              </a:rPr>
              <a:t>	</a:t>
            </a:r>
            <a:r>
              <a:rPr dirty="0" sz="2550" spc="-45">
                <a:latin typeface="Cambria"/>
                <a:cs typeface="Cambria"/>
              </a:rPr>
              <a:t>liu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854710" algn="l"/>
                <a:tab pos="1576070" algn="l"/>
                <a:tab pos="2075814" algn="l"/>
              </a:tabLst>
            </a:pPr>
            <a:r>
              <a:rPr dirty="0" sz="2650" spc="-150">
                <a:latin typeface="Cambria"/>
                <a:cs typeface="Cambria"/>
              </a:rPr>
              <a:t>Let	</a:t>
            </a:r>
            <a:r>
              <a:rPr dirty="0" sz="2650" spc="130">
                <a:latin typeface="Cambria"/>
                <a:cs typeface="Cambria"/>
              </a:rPr>
              <a:t>u</a:t>
            </a:r>
            <a:r>
              <a:rPr dirty="0" sz="2650" spc="270">
                <a:latin typeface="Cambria"/>
                <a:cs typeface="Cambria"/>
              </a:rPr>
              <a:t> </a:t>
            </a:r>
            <a:r>
              <a:rPr dirty="0" sz="2650" spc="-930">
                <a:latin typeface="Cambria"/>
                <a:cs typeface="Cambria"/>
              </a:rPr>
              <a:t>—	</a:t>
            </a:r>
            <a:r>
              <a:rPr dirty="0" sz="2650" spc="-375" i="1">
                <a:latin typeface="Cambria"/>
                <a:cs typeface="Cambria"/>
              </a:rPr>
              <a:t>sin	</a:t>
            </a:r>
            <a:r>
              <a:rPr dirty="0" sz="2650" spc="-310" i="1">
                <a:latin typeface="Cambria"/>
                <a:cs typeface="Cambria"/>
              </a:rPr>
              <a:t>8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503878" y="11420103"/>
            <a:ext cx="2179320" cy="92900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27025">
              <a:lnSpc>
                <a:spcPct val="100000"/>
              </a:lnSpc>
              <a:spcBef>
                <a:spcPts val="530"/>
              </a:spcBef>
            </a:pPr>
            <a:r>
              <a:rPr dirty="0" sz="2550" spc="-65">
                <a:latin typeface="Cambria"/>
                <a:cs typeface="Cambria"/>
              </a:rPr>
              <a:t>du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544195" algn="l"/>
                <a:tab pos="939800" algn="l"/>
                <a:tab pos="1819910" algn="l"/>
              </a:tabLst>
            </a:pPr>
            <a:r>
              <a:rPr dirty="0" sz="2650" spc="-50">
                <a:latin typeface="Cambria"/>
                <a:cs typeface="Cambria"/>
              </a:rPr>
              <a:t>d</a:t>
            </a:r>
            <a:r>
              <a:rPr dirty="0" sz="2650" spc="-45">
                <a:latin typeface="Cambria"/>
                <a:cs typeface="Cambria"/>
              </a:rPr>
              <a:t>u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930">
                <a:latin typeface="Cambria"/>
                <a:cs typeface="Cambria"/>
              </a:rPr>
              <a:t>—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40" i="1">
                <a:latin typeface="Cambria"/>
                <a:cs typeface="Cambria"/>
              </a:rPr>
              <a:t>co</a:t>
            </a:r>
            <a:r>
              <a:rPr dirty="0" sz="2650" spc="40" i="1">
                <a:latin typeface="Cambria"/>
                <a:cs typeface="Cambria"/>
              </a:rPr>
              <a:t>s</a:t>
            </a:r>
            <a:r>
              <a:rPr dirty="0" sz="2650" spc="35" i="1">
                <a:latin typeface="Cambria"/>
                <a:cs typeface="Cambria"/>
              </a:rPr>
              <a:t> </a:t>
            </a:r>
            <a:r>
              <a:rPr dirty="0" sz="2650" spc="-155" i="1">
                <a:latin typeface="Cambria"/>
                <a:cs typeface="Cambria"/>
              </a:rPr>
              <a:t>8</a:t>
            </a:r>
            <a:r>
              <a:rPr dirty="0" sz="2650" i="1">
                <a:latin typeface="Cambria"/>
                <a:cs typeface="Cambria"/>
              </a:rPr>
              <a:t>	</a:t>
            </a:r>
            <a:r>
              <a:rPr dirty="0" sz="2650" spc="-35" i="1">
                <a:latin typeface="Cambria"/>
                <a:cs typeface="Cambria"/>
              </a:rPr>
              <a:t>d8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869148" y="12452639"/>
            <a:ext cx="1586865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765" algn="l"/>
                <a:tab pos="693420" algn="l"/>
                <a:tab pos="1515745" algn="l"/>
              </a:tabLst>
            </a:pPr>
            <a:r>
              <a:rPr dirty="0" sz="2550" spc="-20">
                <a:latin typeface="Cambria"/>
                <a:cs typeface="Cambria"/>
              </a:rPr>
              <a:t>-</a:t>
            </a:r>
            <a:r>
              <a:rPr dirty="0" sz="2550" spc="-20">
                <a:latin typeface="Cambria"/>
                <a:cs typeface="Cambria"/>
              </a:rPr>
              <a:t>	</a:t>
            </a:r>
            <a:r>
              <a:rPr dirty="0" sz="2550" spc="-30">
                <a:latin typeface="Cambria"/>
                <a:cs typeface="Cambria"/>
              </a:rPr>
              <a:t>=</a:t>
            </a:r>
            <a:r>
              <a:rPr dirty="0" sz="2550" spc="-30">
                <a:latin typeface="Cambria"/>
                <a:cs typeface="Cambria"/>
              </a:rPr>
              <a:t>	</a:t>
            </a:r>
            <a:r>
              <a:rPr dirty="0" sz="2550" spc="-25" i="1">
                <a:latin typeface="Cambria"/>
                <a:cs typeface="Cambria"/>
              </a:rPr>
              <a:t>si</a:t>
            </a:r>
            <a:r>
              <a:rPr dirty="0" sz="2550" spc="-30" i="1">
                <a:latin typeface="Cambria"/>
                <a:cs typeface="Cambria"/>
              </a:rPr>
              <a:t>n</a:t>
            </a:r>
            <a:r>
              <a:rPr dirty="0" sz="2550" i="1">
                <a:latin typeface="Cambria"/>
                <a:cs typeface="Cambria"/>
              </a:rPr>
              <a:t> </a:t>
            </a:r>
            <a:r>
              <a:rPr dirty="0" sz="2550" spc="-155" i="1">
                <a:latin typeface="Cambria"/>
                <a:cs typeface="Cambria"/>
              </a:rPr>
              <a:t> </a:t>
            </a:r>
            <a:r>
              <a:rPr dirty="0" sz="2550" spc="-175" i="1">
                <a:latin typeface="Cambria"/>
                <a:cs typeface="Cambria"/>
              </a:rPr>
              <a:t>8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-70">
                <a:latin typeface="Cambria"/>
                <a:cs typeface="Cambria"/>
              </a:rPr>
              <a:t>,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711245" y="12452639"/>
            <a:ext cx="1712595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4635" algn="l"/>
              </a:tabLst>
            </a:pPr>
            <a:r>
              <a:rPr dirty="0" sz="2550" spc="345">
                <a:latin typeface="Cambria"/>
                <a:cs typeface="Cambria"/>
              </a:rPr>
              <a:t>sin‘</a:t>
            </a:r>
            <a:r>
              <a:rPr dirty="0" sz="2550" spc="220">
                <a:latin typeface="Cambria"/>
                <a:cs typeface="Cambria"/>
              </a:rPr>
              <a:t>'</a:t>
            </a:r>
            <a:r>
              <a:rPr dirty="0" sz="2550" spc="-195">
                <a:latin typeface="Cambria"/>
                <a:cs typeface="Cambria"/>
              </a:rPr>
              <a:t> </a:t>
            </a:r>
            <a:r>
              <a:rPr dirty="0" sz="2550" spc="520">
                <a:latin typeface="Cambria"/>
                <a:cs typeface="Cambria"/>
              </a:rPr>
              <a:t>u</a:t>
            </a:r>
            <a:r>
              <a:rPr dirty="0" sz="2550" spc="-155">
                <a:latin typeface="Cambria"/>
                <a:cs typeface="Cambria"/>
              </a:rPr>
              <a:t> </a:t>
            </a:r>
            <a:r>
              <a:rPr dirty="0" sz="2550" spc="520">
                <a:latin typeface="Cambria"/>
                <a:cs typeface="Cambria"/>
              </a:rPr>
              <a:t>=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190">
                <a:latin typeface="Cambria"/>
                <a:cs typeface="Cambria"/>
              </a:rPr>
              <a:t>B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06451" y="13071916"/>
            <a:ext cx="656590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550" spc="-715">
                <a:latin typeface="Cambria"/>
                <a:cs typeface="Cambria"/>
              </a:rPr>
              <a:t>s</a:t>
            </a:r>
            <a:r>
              <a:rPr dirty="0" sz="2550" spc="275">
                <a:latin typeface="Cambria"/>
                <a:cs typeface="Cambria"/>
              </a:rPr>
              <a:t> </a:t>
            </a:r>
            <a:r>
              <a:rPr dirty="0" sz="2550" spc="35">
                <a:latin typeface="Cambria"/>
                <a:cs typeface="Cambria"/>
              </a:rPr>
              <a:t>in</a:t>
            </a:r>
            <a:r>
              <a:rPr dirty="0" baseline="25525" sz="2775" spc="52">
                <a:latin typeface="Cambria"/>
                <a:cs typeface="Cambria"/>
              </a:rPr>
              <a:t>2</a:t>
            </a:r>
            <a:endParaRPr baseline="25525" sz="2775">
              <a:latin typeface="Cambria"/>
              <a:cs typeface="Cambri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416334" y="12895409"/>
            <a:ext cx="3846829" cy="1102995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280"/>
              </a:spcBef>
              <a:tabLst>
                <a:tab pos="434340" algn="l"/>
                <a:tab pos="2614930" algn="l"/>
                <a:tab pos="3486150" algn="l"/>
              </a:tabLst>
            </a:pPr>
            <a:r>
              <a:rPr dirty="0" sz="2550" spc="-1660" i="1">
                <a:latin typeface="Cambria"/>
                <a:cs typeface="Cambria"/>
              </a:rPr>
              <a:t>——</a:t>
            </a:r>
            <a:r>
              <a:rPr dirty="0" sz="2550" spc="-1660" i="1">
                <a:latin typeface="Cambria"/>
                <a:cs typeface="Cambria"/>
              </a:rPr>
              <a:t>	</a:t>
            </a:r>
            <a:r>
              <a:rPr dirty="0" sz="2550" spc="-509">
                <a:latin typeface="Cambria"/>
                <a:cs typeface="Cambria"/>
              </a:rPr>
              <a:t>J</a:t>
            </a:r>
            <a:r>
              <a:rPr dirty="0" sz="2550" spc="-509">
                <a:latin typeface="Cambria"/>
                <a:cs typeface="Cambria"/>
              </a:rPr>
              <a:t>	</a:t>
            </a:r>
            <a:r>
              <a:rPr dirty="0" sz="2550" spc="65" i="1">
                <a:latin typeface="Cambria"/>
                <a:cs typeface="Cambria"/>
              </a:rPr>
              <a:t>co</a:t>
            </a:r>
            <a:r>
              <a:rPr dirty="0" sz="2550" spc="55" i="1">
                <a:latin typeface="Cambria"/>
                <a:cs typeface="Cambria"/>
              </a:rPr>
              <a:t>s</a:t>
            </a:r>
            <a:r>
              <a:rPr dirty="0" sz="2550" spc="50" i="1">
                <a:latin typeface="Cambria"/>
                <a:cs typeface="Cambria"/>
              </a:rPr>
              <a:t> </a:t>
            </a:r>
            <a:r>
              <a:rPr dirty="0" sz="2550" spc="-95" i="1">
                <a:latin typeface="Cambria"/>
                <a:cs typeface="Cambria"/>
              </a:rPr>
              <a:t>8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20" i="1">
                <a:latin typeface="Cambria"/>
                <a:cs typeface="Cambria"/>
              </a:rPr>
              <a:t>d8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472440" algn="l"/>
                <a:tab pos="1576705" algn="l"/>
                <a:tab pos="2022475" algn="l"/>
                <a:tab pos="2929255" algn="l"/>
              </a:tabLst>
            </a:pPr>
            <a:r>
              <a:rPr dirty="0" sz="2550" spc="-810" i="1">
                <a:latin typeface="Cambria"/>
                <a:cs typeface="Cambria"/>
              </a:rPr>
              <a:t>—-	</a:t>
            </a:r>
            <a:r>
              <a:rPr dirty="0" sz="2550" spc="-100" i="1">
                <a:latin typeface="Cambria"/>
                <a:cs typeface="Cambria"/>
              </a:rPr>
              <a:t>f</a:t>
            </a:r>
            <a:r>
              <a:rPr dirty="0" sz="2550" spc="260" i="1">
                <a:latin typeface="Cambria"/>
                <a:cs typeface="Cambria"/>
              </a:rPr>
              <a:t> </a:t>
            </a:r>
            <a:r>
              <a:rPr dirty="0" sz="2550" spc="-155" i="1">
                <a:latin typeface="Cambria"/>
                <a:cs typeface="Cambria"/>
              </a:rPr>
              <a:t>ozs	</a:t>
            </a:r>
            <a:r>
              <a:rPr dirty="0" sz="2550" spc="-95" i="1">
                <a:latin typeface="Cambria"/>
                <a:cs typeface="Cambria"/>
              </a:rPr>
              <a:t>8	</a:t>
            </a:r>
            <a:r>
              <a:rPr dirty="0" sz="2550" spc="40" i="1">
                <a:latin typeface="Cambria"/>
                <a:cs typeface="Cambria"/>
              </a:rPr>
              <a:t>cos</a:t>
            </a:r>
            <a:r>
              <a:rPr dirty="0" sz="2550" spc="50" i="1">
                <a:latin typeface="Cambria"/>
                <a:cs typeface="Cambria"/>
              </a:rPr>
              <a:t> </a:t>
            </a:r>
            <a:r>
              <a:rPr dirty="0" sz="2550" spc="-95" i="1">
                <a:latin typeface="Cambria"/>
                <a:cs typeface="Cambria"/>
              </a:rPr>
              <a:t>8	</a:t>
            </a:r>
            <a:r>
              <a:rPr dirty="0" sz="2550" spc="20" i="1">
                <a:latin typeface="Cambria"/>
                <a:cs typeface="Cambria"/>
              </a:rPr>
              <a:t>d8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391458" y="13916434"/>
            <a:ext cx="2879725" cy="1087120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5"/>
              </a:spcBef>
              <a:tabLst>
                <a:tab pos="436245" algn="l"/>
                <a:tab pos="681355" algn="l"/>
                <a:tab pos="1677035" algn="l"/>
              </a:tabLst>
            </a:pPr>
            <a:r>
              <a:rPr dirty="0" sz="2450" spc="-1620" i="1">
                <a:latin typeface="Cambria"/>
                <a:cs typeface="Cambria"/>
              </a:rPr>
              <a:t>——	</a:t>
            </a:r>
            <a:r>
              <a:rPr dirty="0" sz="2450" spc="-795">
                <a:latin typeface="Cambria"/>
                <a:cs typeface="Cambria"/>
              </a:rPr>
              <a:t>/	</a:t>
            </a:r>
            <a:r>
              <a:rPr dirty="0" baseline="-6802" sz="3675" spc="112">
                <a:latin typeface="Cambria"/>
                <a:cs typeface="Cambria"/>
              </a:rPr>
              <a:t>cos</a:t>
            </a:r>
            <a:r>
              <a:rPr dirty="0" baseline="25396" sz="2625" spc="112">
                <a:latin typeface="Cambria"/>
                <a:cs typeface="Cambria"/>
              </a:rPr>
              <a:t>2</a:t>
            </a:r>
            <a:r>
              <a:rPr dirty="0" baseline="25396" sz="2625" spc="247">
                <a:latin typeface="Cambria"/>
                <a:cs typeface="Cambria"/>
              </a:rPr>
              <a:t> </a:t>
            </a:r>
            <a:r>
              <a:rPr dirty="0" sz="2450" spc="25">
                <a:solidFill>
                  <a:srgbClr val="131313"/>
                </a:solidFill>
                <a:latin typeface="Cambria"/>
                <a:cs typeface="Cambria"/>
              </a:rPr>
              <a:t>6	</a:t>
            </a:r>
            <a:r>
              <a:rPr dirty="0" sz="2450" spc="-20">
                <a:latin typeface="Cambria"/>
                <a:cs typeface="Cambria"/>
              </a:rPr>
              <a:t>d0</a:t>
            </a:r>
            <a:endParaRPr sz="2450">
              <a:latin typeface="Cambria"/>
              <a:cs typeface="Cambria"/>
            </a:endParaRPr>
          </a:p>
          <a:p>
            <a:pPr marL="476884">
              <a:lnSpc>
                <a:spcPct val="100000"/>
              </a:lnSpc>
              <a:spcBef>
                <a:spcPts val="1200"/>
              </a:spcBef>
              <a:tabLst>
                <a:tab pos="1045210" algn="l"/>
                <a:tab pos="1362710" algn="l"/>
              </a:tabLst>
            </a:pPr>
            <a:r>
              <a:rPr dirty="0" sz="2550" spc="-15">
                <a:latin typeface="Cambria"/>
                <a:cs typeface="Cambria"/>
              </a:rPr>
              <a:t>J(1	+	</a:t>
            </a:r>
            <a:r>
              <a:rPr dirty="0" sz="2550" spc="-30">
                <a:latin typeface="Cambria"/>
                <a:cs typeface="Cambria"/>
              </a:rPr>
              <a:t>cos </a:t>
            </a:r>
            <a:r>
              <a:rPr dirty="0" sz="2550" spc="-15">
                <a:latin typeface="Cambria"/>
                <a:cs typeface="Cambria"/>
              </a:rPr>
              <a:t>2 </a:t>
            </a:r>
            <a:r>
              <a:rPr dirty="0" sz="2550" spc="-130">
                <a:latin typeface="Cambria"/>
                <a:cs typeface="Cambria"/>
              </a:rPr>
              <a:t>8</a:t>
            </a:r>
            <a:r>
              <a:rPr dirty="0" sz="2550" spc="20">
                <a:latin typeface="Cambria"/>
                <a:cs typeface="Cambria"/>
              </a:rPr>
              <a:t> </a:t>
            </a:r>
            <a:r>
              <a:rPr dirty="0" sz="2550" spc="-30">
                <a:latin typeface="Cambria"/>
                <a:cs typeface="Cambria"/>
              </a:rPr>
              <a:t>)d8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477697" y="15087812"/>
            <a:ext cx="1107440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8844" algn="l"/>
              </a:tabLst>
            </a:pPr>
            <a:r>
              <a:rPr dirty="0" sz="2650" spc="10">
                <a:latin typeface="Cambria"/>
                <a:cs typeface="Cambria"/>
              </a:rPr>
              <a:t>1</a:t>
            </a:r>
            <a:r>
              <a:rPr dirty="0" sz="2650" spc="10">
                <a:latin typeface="Cambria"/>
                <a:cs typeface="Cambria"/>
              </a:rPr>
              <a:t>	</a:t>
            </a:r>
            <a:r>
              <a:rPr dirty="0" sz="2650" spc="-90">
                <a:latin typeface="Cambria"/>
                <a:cs typeface="Cambria"/>
              </a:rPr>
              <a:t>1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686863" y="9203673"/>
            <a:ext cx="1633220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900" algn="l"/>
                <a:tab pos="1412875" algn="l"/>
              </a:tabLst>
            </a:pPr>
            <a:r>
              <a:rPr dirty="0" sz="2550" spc="40" i="1">
                <a:latin typeface="Cambria"/>
                <a:cs typeface="Cambria"/>
              </a:rPr>
              <a:t>co</a:t>
            </a:r>
            <a:r>
              <a:rPr dirty="0" sz="2550" spc="35" i="1">
                <a:latin typeface="Cambria"/>
                <a:cs typeface="Cambria"/>
              </a:rPr>
              <a:t>s</a:t>
            </a:r>
            <a:r>
              <a:rPr dirty="0" sz="2550" spc="50" i="1">
                <a:latin typeface="Cambria"/>
                <a:cs typeface="Cambria"/>
              </a:rPr>
              <a:t> </a:t>
            </a:r>
            <a:r>
              <a:rPr dirty="0" sz="2550" spc="-95" i="1">
                <a:latin typeface="Cambria"/>
                <a:cs typeface="Cambria"/>
              </a:rPr>
              <a:t>8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-75" i="1">
                <a:latin typeface="Cambria"/>
                <a:cs typeface="Cambria"/>
              </a:rPr>
              <a:t>?l</a:t>
            </a:r>
            <a:r>
              <a:rPr dirty="0" sz="2550" spc="-110" i="1">
                <a:latin typeface="Cambria"/>
                <a:cs typeface="Cambria"/>
              </a:rPr>
              <a:t>8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-1735" i="1">
                <a:latin typeface="Cambria"/>
                <a:cs typeface="Cambria"/>
              </a:rPr>
              <a:t>——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747100" y="9203673"/>
            <a:ext cx="1342390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1334" algn="l"/>
                <a:tab pos="1183005" algn="l"/>
              </a:tabLst>
            </a:pPr>
            <a:r>
              <a:rPr dirty="0" sz="2550" spc="-575" i="1">
                <a:latin typeface="Cambria"/>
                <a:cs typeface="Cambria"/>
              </a:rPr>
              <a:t>si</a:t>
            </a:r>
            <a:r>
              <a:rPr dirty="0" sz="2550" spc="-930" i="1">
                <a:latin typeface="Cambria"/>
                <a:cs typeface="Cambria"/>
              </a:rPr>
              <a:t>n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-30" i="1">
                <a:latin typeface="Cambria"/>
                <a:cs typeface="Cambria"/>
              </a:rPr>
              <a:t>8</a:t>
            </a:r>
            <a:r>
              <a:rPr dirty="0" sz="2550" spc="155" i="1">
                <a:latin typeface="Cambria"/>
                <a:cs typeface="Cambria"/>
              </a:rPr>
              <a:t> </a:t>
            </a:r>
            <a:r>
              <a:rPr dirty="0" sz="2550" spc="-30" i="1">
                <a:latin typeface="Cambria"/>
                <a:cs typeface="Cambria"/>
              </a:rPr>
              <a:t>+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45" i="1">
                <a:latin typeface="Cambria"/>
                <a:cs typeface="Cambria"/>
              </a:rPr>
              <a:t>c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68320" y="15223435"/>
            <a:ext cx="893444" cy="579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600" spc="-385">
                <a:latin typeface="Cambria"/>
                <a:cs typeface="Cambria"/>
              </a:rPr>
              <a:t>z </a:t>
            </a:r>
            <a:r>
              <a:rPr dirty="0" sz="3600" spc="-225">
                <a:latin typeface="Cambria"/>
                <a:cs typeface="Cambria"/>
              </a:rPr>
              <a:t>ej</a:t>
            </a:r>
            <a:r>
              <a:rPr dirty="0" sz="3600" spc="-425">
                <a:latin typeface="Cambria"/>
                <a:cs typeface="Cambria"/>
              </a:rPr>
              <a:t> </a:t>
            </a:r>
            <a:r>
              <a:rPr dirty="0" sz="3600" spc="35">
                <a:latin typeface="Cambria"/>
                <a:cs typeface="Cambria"/>
              </a:rPr>
              <a:t>+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489524" y="15970857"/>
            <a:ext cx="4188460" cy="1887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3619">
              <a:lnSpc>
                <a:spcPct val="100000"/>
              </a:lnSpc>
              <a:spcBef>
                <a:spcPts val="100"/>
              </a:spcBef>
              <a:tabLst>
                <a:tab pos="1637664" algn="l"/>
                <a:tab pos="2463165" algn="l"/>
                <a:tab pos="3481070" algn="l"/>
              </a:tabLst>
            </a:pPr>
            <a:r>
              <a:rPr dirty="0" sz="2550" spc="-15">
                <a:latin typeface="Cambria"/>
                <a:cs typeface="Cambria"/>
              </a:rPr>
              <a:t>sin	2</a:t>
            </a:r>
            <a:r>
              <a:rPr dirty="0" sz="2550" spc="40">
                <a:latin typeface="Cambria"/>
                <a:cs typeface="Cambria"/>
              </a:rPr>
              <a:t> </a:t>
            </a:r>
            <a:r>
              <a:rPr dirty="0" sz="2550" spc="-45">
                <a:latin typeface="Cambria"/>
                <a:cs typeface="Cambria"/>
              </a:rPr>
              <a:t>8</a:t>
            </a:r>
            <a:r>
              <a:rPr dirty="0" sz="2550" spc="105">
                <a:latin typeface="Cambria"/>
                <a:cs typeface="Cambria"/>
              </a:rPr>
              <a:t> </a:t>
            </a:r>
            <a:r>
              <a:rPr dirty="0" sz="2550" spc="-45">
                <a:latin typeface="Cambria"/>
                <a:cs typeface="Cambria"/>
              </a:rPr>
              <a:t>=	</a:t>
            </a:r>
            <a:r>
              <a:rPr dirty="0" sz="2550" spc="85">
                <a:latin typeface="Cambria"/>
                <a:cs typeface="Cambria"/>
              </a:rPr>
              <a:t>2</a:t>
            </a:r>
            <a:r>
              <a:rPr dirty="0" sz="2550" spc="-180">
                <a:latin typeface="Cambria"/>
                <a:cs typeface="Cambria"/>
              </a:rPr>
              <a:t> </a:t>
            </a:r>
            <a:r>
              <a:rPr dirty="0" sz="2550" spc="-15">
                <a:latin typeface="Cambria"/>
                <a:cs typeface="Cambria"/>
              </a:rPr>
              <a:t>sin</a:t>
            </a:r>
            <a:r>
              <a:rPr dirty="0" sz="2550" spc="-35">
                <a:latin typeface="Cambria"/>
                <a:cs typeface="Cambria"/>
              </a:rPr>
              <a:t> </a:t>
            </a:r>
            <a:r>
              <a:rPr dirty="0" sz="2550" spc="-45">
                <a:latin typeface="Cambria"/>
                <a:cs typeface="Cambria"/>
              </a:rPr>
              <a:t>8	</a:t>
            </a:r>
            <a:r>
              <a:rPr dirty="0" sz="2550" spc="-5">
                <a:latin typeface="Cambria"/>
                <a:cs typeface="Cambria"/>
              </a:rPr>
              <a:t>cos</a:t>
            </a:r>
            <a:r>
              <a:rPr dirty="0" sz="2550" spc="-114">
                <a:latin typeface="Cambria"/>
                <a:cs typeface="Cambria"/>
              </a:rPr>
              <a:t> </a:t>
            </a:r>
            <a:r>
              <a:rPr dirty="0" sz="2550" spc="-45">
                <a:latin typeface="Cambria"/>
                <a:cs typeface="Cambria"/>
              </a:rPr>
              <a:t>8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dirty="0" sz="2650" spc="130">
                <a:latin typeface="Cambria"/>
                <a:cs typeface="Cambria"/>
              </a:rPr>
              <a:t>2 </a:t>
            </a:r>
            <a:r>
              <a:rPr dirty="0" sz="2650" spc="80">
                <a:latin typeface="Cambria"/>
                <a:cs typeface="Cambria"/>
              </a:rPr>
              <a:t>[ </a:t>
            </a:r>
            <a:r>
              <a:rPr dirty="0" sz="2650" spc="-90">
                <a:latin typeface="Cambria"/>
                <a:cs typeface="Cambria"/>
              </a:rPr>
              <a:t>8 + </a:t>
            </a:r>
            <a:r>
              <a:rPr dirty="0" sz="2650" spc="130">
                <a:latin typeface="Cambria"/>
                <a:cs typeface="Cambria"/>
              </a:rPr>
              <a:t>2 </a:t>
            </a:r>
            <a:r>
              <a:rPr dirty="0" sz="2650" spc="20">
                <a:latin typeface="Cambria"/>
                <a:cs typeface="Cambria"/>
              </a:rPr>
              <a:t>(2 </a:t>
            </a:r>
            <a:r>
              <a:rPr dirty="0" sz="2650" spc="-85">
                <a:latin typeface="Cambria"/>
                <a:cs typeface="Cambria"/>
              </a:rPr>
              <a:t>sin </a:t>
            </a:r>
            <a:r>
              <a:rPr dirty="0" sz="2650" spc="-180">
                <a:latin typeface="Cambria"/>
                <a:cs typeface="Cambria"/>
              </a:rPr>
              <a:t>8 </a:t>
            </a:r>
            <a:r>
              <a:rPr dirty="0" sz="2650" spc="-45">
                <a:latin typeface="Cambria"/>
                <a:cs typeface="Cambria"/>
              </a:rPr>
              <a:t>cos </a:t>
            </a:r>
            <a:r>
              <a:rPr dirty="0" sz="2650" spc="5">
                <a:latin typeface="Cambria"/>
                <a:cs typeface="Cambria"/>
              </a:rPr>
              <a:t>8)] </a:t>
            </a:r>
            <a:r>
              <a:rPr dirty="0" sz="2650" spc="-320">
                <a:latin typeface="Cambria"/>
                <a:cs typeface="Cambria"/>
              </a:rPr>
              <a:t>-I-</a:t>
            </a:r>
            <a:r>
              <a:rPr dirty="0" sz="2650" spc="-310">
                <a:latin typeface="Cambria"/>
                <a:cs typeface="Cambria"/>
              </a:rPr>
              <a:t> </a:t>
            </a:r>
            <a:r>
              <a:rPr dirty="0" sz="2650" spc="10">
                <a:latin typeface="Cambria"/>
                <a:cs typeface="Cambria"/>
              </a:rPr>
              <a:t>c</a:t>
            </a:r>
            <a:endParaRPr sz="2650">
              <a:latin typeface="Cambria"/>
              <a:cs typeface="Cambria"/>
            </a:endParaRPr>
          </a:p>
          <a:p>
            <a:pPr marL="2633980">
              <a:lnSpc>
                <a:spcPct val="100000"/>
              </a:lnSpc>
              <a:spcBef>
                <a:spcPts val="2670"/>
              </a:spcBef>
            </a:pPr>
            <a:r>
              <a:rPr dirty="0" sz="2950" spc="-190">
                <a:latin typeface="Cambria"/>
                <a:cs typeface="Cambria"/>
              </a:rPr>
              <a:t>82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562524" y="8538523"/>
            <a:ext cx="777875" cy="2647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48615" algn="l"/>
              </a:tabLst>
            </a:pPr>
            <a:r>
              <a:rPr dirty="0" sz="1550" spc="-65">
                <a:latin typeface="Cambria"/>
                <a:cs typeface="Cambria"/>
              </a:rPr>
              <a:t>ec'	</a:t>
            </a:r>
            <a:r>
              <a:rPr dirty="0" sz="1550" spc="-15">
                <a:latin typeface="Cambria"/>
                <a:cs typeface="Cambria"/>
              </a:rPr>
              <a:t>g</a:t>
            </a:r>
            <a:r>
              <a:rPr dirty="0" sz="1550" spc="10">
                <a:latin typeface="Cambria"/>
                <a:cs typeface="Cambria"/>
              </a:rPr>
              <a:t> </a:t>
            </a:r>
            <a:r>
              <a:rPr dirty="0" sz="1550" spc="-30">
                <a:latin typeface="Cambria"/>
                <a:cs typeface="Cambria"/>
              </a:rPr>
              <a:t>dB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626893" y="8838189"/>
            <a:ext cx="558165" cy="250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50" spc="90">
                <a:latin typeface="Cambria"/>
                <a:cs typeface="Cambria"/>
              </a:rPr>
              <a:t>sect</a:t>
            </a:r>
            <a:r>
              <a:rPr dirty="0" sz="1450" spc="60">
                <a:latin typeface="Cambria"/>
                <a:cs typeface="Cambria"/>
              </a:rPr>
              <a:t> </a:t>
            </a:r>
            <a:r>
              <a:rPr dirty="0" sz="1450" spc="90">
                <a:latin typeface="Cambria"/>
                <a:cs typeface="Cambria"/>
              </a:rPr>
              <a:t>0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3571649" y="8720018"/>
            <a:ext cx="266065" cy="833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300" spc="170">
                <a:solidFill>
                  <a:srgbClr val="606060"/>
                </a:solidFill>
                <a:latin typeface="Cambria"/>
                <a:cs typeface="Cambria"/>
              </a:rPr>
              <a:t>I</a:t>
            </a:r>
            <a:endParaRPr sz="5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7037" y="975198"/>
            <a:ext cx="12377524" cy="18050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18286" y="15322343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 h="0">
                <a:moveTo>
                  <a:pt x="0" y="0"/>
                </a:moveTo>
                <a:lnTo>
                  <a:pt x="207854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27037" y="1538798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77577" y="12507550"/>
            <a:ext cx="208279" cy="20320"/>
          </a:xfrm>
          <a:custGeom>
            <a:avLst/>
            <a:gdLst/>
            <a:ahLst/>
            <a:cxnLst/>
            <a:rect l="l" t="t" r="r" b="b"/>
            <a:pathLst>
              <a:path w="208279" h="20320">
                <a:moveTo>
                  <a:pt x="0" y="0"/>
                </a:moveTo>
                <a:lnTo>
                  <a:pt x="207854" y="0"/>
                </a:lnTo>
                <a:lnTo>
                  <a:pt x="207854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09031" y="12517395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69723" y="1539892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18286" y="15398922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68825" y="12518490"/>
            <a:ext cx="217170" cy="20320"/>
          </a:xfrm>
          <a:custGeom>
            <a:avLst/>
            <a:gdLst/>
            <a:ahLst/>
            <a:cxnLst/>
            <a:rect l="l" t="t" r="r" b="b"/>
            <a:pathLst>
              <a:path w="217170" h="20320">
                <a:moveTo>
                  <a:pt x="0" y="0"/>
                </a:moveTo>
                <a:lnTo>
                  <a:pt x="216606" y="0"/>
                </a:lnTo>
                <a:lnTo>
                  <a:pt x="216606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69723" y="1541642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69723" y="1534203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69723" y="1533328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60970" y="15407673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69723" y="1532234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74921" y="1603342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19691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651248" y="15986385"/>
            <a:ext cx="291465" cy="20320"/>
          </a:xfrm>
          <a:custGeom>
            <a:avLst/>
            <a:gdLst/>
            <a:ahLst/>
            <a:cxnLst/>
            <a:rect l="l" t="t" r="r" b="b"/>
            <a:pathLst>
              <a:path w="291465" h="20319">
                <a:moveTo>
                  <a:pt x="0" y="0"/>
                </a:moveTo>
                <a:lnTo>
                  <a:pt x="290996" y="0"/>
                </a:lnTo>
                <a:lnTo>
                  <a:pt x="290996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97520" y="15957942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5" h="20319">
                <a:moveTo>
                  <a:pt x="0" y="0"/>
                </a:moveTo>
                <a:lnTo>
                  <a:pt x="196915" y="0"/>
                </a:lnTo>
                <a:lnTo>
                  <a:pt x="19691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51248" y="15968881"/>
            <a:ext cx="291465" cy="20320"/>
          </a:xfrm>
          <a:custGeom>
            <a:avLst/>
            <a:gdLst/>
            <a:ahLst/>
            <a:cxnLst/>
            <a:rect l="l" t="t" r="r" b="b"/>
            <a:pathLst>
              <a:path w="291465" h="20319">
                <a:moveTo>
                  <a:pt x="0" y="0"/>
                </a:moveTo>
                <a:lnTo>
                  <a:pt x="290996" y="0"/>
                </a:lnTo>
                <a:lnTo>
                  <a:pt x="290996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651248" y="15977632"/>
            <a:ext cx="291465" cy="20320"/>
          </a:xfrm>
          <a:custGeom>
            <a:avLst/>
            <a:gdLst/>
            <a:ahLst/>
            <a:cxnLst/>
            <a:rect l="l" t="t" r="r" b="b"/>
            <a:pathLst>
              <a:path w="291465" h="20319">
                <a:moveTo>
                  <a:pt x="0" y="0"/>
                </a:moveTo>
                <a:lnTo>
                  <a:pt x="290996" y="0"/>
                </a:lnTo>
                <a:lnTo>
                  <a:pt x="290996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97520" y="15949190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5" h="20319">
                <a:moveTo>
                  <a:pt x="0" y="0"/>
                </a:moveTo>
                <a:lnTo>
                  <a:pt x="196915" y="0"/>
                </a:lnTo>
                <a:lnTo>
                  <a:pt x="19691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274921" y="15949190"/>
            <a:ext cx="199390" cy="20320"/>
          </a:xfrm>
          <a:custGeom>
            <a:avLst/>
            <a:gdLst/>
            <a:ahLst/>
            <a:cxnLst/>
            <a:rect l="l" t="t" r="r" b="b"/>
            <a:pathLst>
              <a:path w="199390" h="20319">
                <a:moveTo>
                  <a:pt x="0" y="0"/>
                </a:moveTo>
                <a:lnTo>
                  <a:pt x="199103" y="0"/>
                </a:lnTo>
                <a:lnTo>
                  <a:pt x="19910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97520" y="15940439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5" h="20319">
                <a:moveTo>
                  <a:pt x="0" y="0"/>
                </a:moveTo>
                <a:lnTo>
                  <a:pt x="196915" y="0"/>
                </a:lnTo>
                <a:lnTo>
                  <a:pt x="19691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998808" y="4904434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4" h="20320">
                <a:moveTo>
                  <a:pt x="0" y="0"/>
                </a:moveTo>
                <a:lnTo>
                  <a:pt x="196915" y="0"/>
                </a:lnTo>
                <a:lnTo>
                  <a:pt x="19691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B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657591" y="4827862"/>
            <a:ext cx="199390" cy="20320"/>
          </a:xfrm>
          <a:custGeom>
            <a:avLst/>
            <a:gdLst/>
            <a:ahLst/>
            <a:cxnLst/>
            <a:rect l="l" t="t" r="r" b="b"/>
            <a:pathLst>
              <a:path w="199390" h="20320">
                <a:moveTo>
                  <a:pt x="0" y="0"/>
                </a:moveTo>
                <a:lnTo>
                  <a:pt x="199103" y="0"/>
                </a:lnTo>
                <a:lnTo>
                  <a:pt x="19910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B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61473" y="7258667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3434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90345" y="7259764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924632" y="7248821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239804" y="5466739"/>
            <a:ext cx="190500" cy="20320"/>
          </a:xfrm>
          <a:custGeom>
            <a:avLst/>
            <a:gdLst/>
            <a:ahLst/>
            <a:cxnLst/>
            <a:rect l="l" t="t" r="r" b="b"/>
            <a:pathLst>
              <a:path w="190500" h="20320">
                <a:moveTo>
                  <a:pt x="0" y="0"/>
                </a:moveTo>
                <a:lnTo>
                  <a:pt x="190351" y="0"/>
                </a:lnTo>
                <a:lnTo>
                  <a:pt x="19035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B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915880" y="7325403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4" h="0">
                <a:moveTo>
                  <a:pt x="0" y="0"/>
                </a:moveTo>
                <a:lnTo>
                  <a:pt x="196915" y="0"/>
                </a:lnTo>
              </a:path>
            </a:pathLst>
          </a:custGeom>
          <a:ln w="19691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845974" y="5429541"/>
            <a:ext cx="273685" cy="20320"/>
          </a:xfrm>
          <a:custGeom>
            <a:avLst/>
            <a:gdLst/>
            <a:ahLst/>
            <a:cxnLst/>
            <a:rect l="l" t="t" r="r" b="b"/>
            <a:pathLst>
              <a:path w="273684" h="20320">
                <a:moveTo>
                  <a:pt x="0" y="0"/>
                </a:moveTo>
                <a:lnTo>
                  <a:pt x="273493" y="0"/>
                </a:lnTo>
                <a:lnTo>
                  <a:pt x="27349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B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856914" y="5420793"/>
            <a:ext cx="262890" cy="20320"/>
          </a:xfrm>
          <a:custGeom>
            <a:avLst/>
            <a:gdLst/>
            <a:ahLst/>
            <a:cxnLst/>
            <a:rect l="l" t="t" r="r" b="b"/>
            <a:pathLst>
              <a:path w="262890" h="20320">
                <a:moveTo>
                  <a:pt x="0" y="0"/>
                </a:moveTo>
                <a:lnTo>
                  <a:pt x="262553" y="0"/>
                </a:lnTo>
                <a:lnTo>
                  <a:pt x="26255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B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250745" y="5457991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B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773772" y="4913192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20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B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239804" y="540219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19691">
            <a:solidFill>
              <a:srgbClr val="4F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657591" y="4914280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19691">
            <a:solidFill>
              <a:srgbClr val="4F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52722" y="7249919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20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3434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782524" y="4904434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B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998808" y="4893500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20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B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657591" y="4838796"/>
            <a:ext cx="199390" cy="20320"/>
          </a:xfrm>
          <a:custGeom>
            <a:avLst/>
            <a:gdLst/>
            <a:ahLst/>
            <a:cxnLst/>
            <a:rect l="l" t="t" r="r" b="b"/>
            <a:pathLst>
              <a:path w="199390" h="20320">
                <a:moveTo>
                  <a:pt x="0" y="0"/>
                </a:moveTo>
                <a:lnTo>
                  <a:pt x="199103" y="0"/>
                </a:lnTo>
                <a:lnTo>
                  <a:pt x="19910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B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998808" y="4837708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4" h="0">
                <a:moveTo>
                  <a:pt x="0" y="0"/>
                </a:moveTo>
                <a:lnTo>
                  <a:pt x="196915" y="0"/>
                </a:lnTo>
              </a:path>
            </a:pathLst>
          </a:custGeom>
          <a:ln w="19691">
            <a:solidFill>
              <a:srgbClr val="4F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657591" y="4819104"/>
            <a:ext cx="199390" cy="20320"/>
          </a:xfrm>
          <a:custGeom>
            <a:avLst/>
            <a:gdLst/>
            <a:ahLst/>
            <a:cxnLst/>
            <a:rect l="l" t="t" r="r" b="b"/>
            <a:pathLst>
              <a:path w="199390" h="20320">
                <a:moveTo>
                  <a:pt x="0" y="0"/>
                </a:moveTo>
                <a:lnTo>
                  <a:pt x="199103" y="0"/>
                </a:lnTo>
                <a:lnTo>
                  <a:pt x="19910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B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535612" y="13400231"/>
            <a:ext cx="208279" cy="20320"/>
          </a:xfrm>
          <a:custGeom>
            <a:avLst/>
            <a:gdLst/>
            <a:ahLst/>
            <a:cxnLst/>
            <a:rect l="l" t="t" r="r" b="b"/>
            <a:pathLst>
              <a:path w="208279" h="20319">
                <a:moveTo>
                  <a:pt x="0" y="0"/>
                </a:moveTo>
                <a:lnTo>
                  <a:pt x="207854" y="0"/>
                </a:lnTo>
                <a:lnTo>
                  <a:pt x="207854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B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780662" y="3882669"/>
            <a:ext cx="190500" cy="20320"/>
          </a:xfrm>
          <a:custGeom>
            <a:avLst/>
            <a:gdLst/>
            <a:ahLst/>
            <a:cxnLst/>
            <a:rect l="l" t="t" r="r" b="b"/>
            <a:pathLst>
              <a:path w="190500" h="20320">
                <a:moveTo>
                  <a:pt x="0" y="0"/>
                </a:moveTo>
                <a:lnTo>
                  <a:pt x="190351" y="0"/>
                </a:lnTo>
                <a:lnTo>
                  <a:pt x="19035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605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546552" y="13475716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 h="0">
                <a:moveTo>
                  <a:pt x="0" y="0"/>
                </a:moveTo>
                <a:lnTo>
                  <a:pt x="196915" y="0"/>
                </a:lnTo>
              </a:path>
            </a:pathLst>
          </a:custGeom>
          <a:ln w="19691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949134" y="13419925"/>
            <a:ext cx="208279" cy="20320"/>
          </a:xfrm>
          <a:custGeom>
            <a:avLst/>
            <a:gdLst/>
            <a:ahLst/>
            <a:cxnLst/>
            <a:rect l="l" t="t" r="r" b="b"/>
            <a:pathLst>
              <a:path w="208279" h="20319">
                <a:moveTo>
                  <a:pt x="0" y="0"/>
                </a:moveTo>
                <a:lnTo>
                  <a:pt x="207854" y="0"/>
                </a:lnTo>
                <a:lnTo>
                  <a:pt x="207854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B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791602" y="3873911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605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126358" y="13888144"/>
            <a:ext cx="208279" cy="20320"/>
          </a:xfrm>
          <a:custGeom>
            <a:avLst/>
            <a:gdLst/>
            <a:ahLst/>
            <a:cxnLst/>
            <a:rect l="l" t="t" r="r" b="b"/>
            <a:pathLst>
              <a:path w="208279" h="20319">
                <a:moveTo>
                  <a:pt x="0" y="0"/>
                </a:moveTo>
                <a:lnTo>
                  <a:pt x="207854" y="0"/>
                </a:lnTo>
                <a:lnTo>
                  <a:pt x="207854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535612" y="1386954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19691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73813" y="1486287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0F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949134" y="13437427"/>
            <a:ext cx="208279" cy="20320"/>
          </a:xfrm>
          <a:custGeom>
            <a:avLst/>
            <a:gdLst/>
            <a:ahLst/>
            <a:cxnLst/>
            <a:rect l="l" t="t" r="r" b="b"/>
            <a:pathLst>
              <a:path w="208279" h="20319">
                <a:moveTo>
                  <a:pt x="0" y="0"/>
                </a:moveTo>
                <a:lnTo>
                  <a:pt x="207854" y="0"/>
                </a:lnTo>
                <a:lnTo>
                  <a:pt x="207854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B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546552" y="13391481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5" h="20319">
                <a:moveTo>
                  <a:pt x="0" y="0"/>
                </a:moveTo>
                <a:lnTo>
                  <a:pt x="196915" y="0"/>
                </a:lnTo>
                <a:lnTo>
                  <a:pt x="19691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B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574995" y="12564437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20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535612" y="13934092"/>
            <a:ext cx="199390" cy="20320"/>
          </a:xfrm>
          <a:custGeom>
            <a:avLst/>
            <a:gdLst/>
            <a:ahLst/>
            <a:cxnLst/>
            <a:rect l="l" t="t" r="r" b="b"/>
            <a:pathLst>
              <a:path w="199389" h="20319">
                <a:moveTo>
                  <a:pt x="0" y="0"/>
                </a:moveTo>
                <a:lnTo>
                  <a:pt x="199103" y="0"/>
                </a:lnTo>
                <a:lnTo>
                  <a:pt x="19910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535612" y="13925339"/>
            <a:ext cx="199390" cy="20320"/>
          </a:xfrm>
          <a:custGeom>
            <a:avLst/>
            <a:gdLst/>
            <a:ahLst/>
            <a:cxnLst/>
            <a:rect l="l" t="t" r="r" b="b"/>
            <a:pathLst>
              <a:path w="199389" h="20319">
                <a:moveTo>
                  <a:pt x="0" y="0"/>
                </a:moveTo>
                <a:lnTo>
                  <a:pt x="199103" y="0"/>
                </a:lnTo>
                <a:lnTo>
                  <a:pt x="19910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546552" y="13916589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137296" y="13879393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949134" y="13428676"/>
            <a:ext cx="208279" cy="20320"/>
          </a:xfrm>
          <a:custGeom>
            <a:avLst/>
            <a:gdLst/>
            <a:ahLst/>
            <a:cxnLst/>
            <a:rect l="l" t="t" r="r" b="b"/>
            <a:pathLst>
              <a:path w="208279" h="20319">
                <a:moveTo>
                  <a:pt x="0" y="0"/>
                </a:moveTo>
                <a:lnTo>
                  <a:pt x="207854" y="0"/>
                </a:lnTo>
                <a:lnTo>
                  <a:pt x="207854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B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373813" y="14873814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0F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564055" y="12555685"/>
            <a:ext cx="199390" cy="20320"/>
          </a:xfrm>
          <a:custGeom>
            <a:avLst/>
            <a:gdLst/>
            <a:ahLst/>
            <a:cxnLst/>
            <a:rect l="l" t="t" r="r" b="b"/>
            <a:pathLst>
              <a:path w="199389" h="20320">
                <a:moveTo>
                  <a:pt x="0" y="0"/>
                </a:moveTo>
                <a:lnTo>
                  <a:pt x="199103" y="0"/>
                </a:lnTo>
                <a:lnTo>
                  <a:pt x="19910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564055" y="12544745"/>
            <a:ext cx="199390" cy="20320"/>
          </a:xfrm>
          <a:custGeom>
            <a:avLst/>
            <a:gdLst/>
            <a:ahLst/>
            <a:cxnLst/>
            <a:rect l="l" t="t" r="r" b="b"/>
            <a:pathLst>
              <a:path w="199389" h="20320">
                <a:moveTo>
                  <a:pt x="0" y="0"/>
                </a:moveTo>
                <a:lnTo>
                  <a:pt x="199103" y="0"/>
                </a:lnTo>
                <a:lnTo>
                  <a:pt x="19910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432562" y="14873814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4" h="0">
                <a:moveTo>
                  <a:pt x="0" y="0"/>
                </a:moveTo>
                <a:lnTo>
                  <a:pt x="196915" y="0"/>
                </a:lnTo>
              </a:path>
            </a:pathLst>
          </a:custGeom>
          <a:ln w="19691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285860" y="15931686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780662" y="298232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4F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165740" y="302827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4F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780662" y="3808273"/>
            <a:ext cx="190500" cy="20320"/>
          </a:xfrm>
          <a:custGeom>
            <a:avLst/>
            <a:gdLst/>
            <a:ahLst/>
            <a:cxnLst/>
            <a:rect l="l" t="t" r="r" b="b"/>
            <a:pathLst>
              <a:path w="190500" h="20320">
                <a:moveTo>
                  <a:pt x="0" y="0"/>
                </a:moveTo>
                <a:lnTo>
                  <a:pt x="190351" y="0"/>
                </a:lnTo>
                <a:lnTo>
                  <a:pt x="19035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605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165740" y="3010773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4F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156989" y="3019522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3175">
            <a:solidFill>
              <a:srgbClr val="4F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789414" y="2971390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4F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789414" y="3056720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4F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791602" y="3799525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605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417354" y="7784872"/>
            <a:ext cx="1435735" cy="0"/>
          </a:xfrm>
          <a:custGeom>
            <a:avLst/>
            <a:gdLst/>
            <a:ahLst/>
            <a:cxnLst/>
            <a:rect l="l" t="t" r="r" b="b"/>
            <a:pathLst>
              <a:path w="1435734" h="0">
                <a:moveTo>
                  <a:pt x="0" y="0"/>
                </a:moveTo>
                <a:lnTo>
                  <a:pt x="1435292" y="0"/>
                </a:lnTo>
              </a:path>
            </a:pathLst>
          </a:custGeom>
          <a:ln w="19691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240130" y="11019747"/>
            <a:ext cx="208279" cy="20320"/>
          </a:xfrm>
          <a:custGeom>
            <a:avLst/>
            <a:gdLst/>
            <a:ahLst/>
            <a:cxnLst/>
            <a:rect l="l" t="t" r="r" b="b"/>
            <a:pathLst>
              <a:path w="208279" h="20320">
                <a:moveTo>
                  <a:pt x="0" y="0"/>
                </a:moveTo>
                <a:lnTo>
                  <a:pt x="207854" y="0"/>
                </a:lnTo>
                <a:lnTo>
                  <a:pt x="207854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719509" y="12060115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 h="0">
                <a:moveTo>
                  <a:pt x="0" y="0"/>
                </a:moveTo>
                <a:lnTo>
                  <a:pt x="207854" y="0"/>
                </a:lnTo>
              </a:path>
            </a:pathLst>
          </a:custGeom>
          <a:ln w="3175">
            <a:solidFill>
              <a:srgbClr val="1F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091351" y="3855317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605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564055" y="12479107"/>
            <a:ext cx="199390" cy="20320"/>
          </a:xfrm>
          <a:custGeom>
            <a:avLst/>
            <a:gdLst/>
            <a:ahLst/>
            <a:cxnLst/>
            <a:rect l="l" t="t" r="r" b="b"/>
            <a:pathLst>
              <a:path w="199389" h="20320">
                <a:moveTo>
                  <a:pt x="0" y="0"/>
                </a:moveTo>
                <a:lnTo>
                  <a:pt x="199103" y="0"/>
                </a:lnTo>
                <a:lnTo>
                  <a:pt x="19910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719509" y="12079807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 h="0">
                <a:moveTo>
                  <a:pt x="0" y="0"/>
                </a:moveTo>
                <a:lnTo>
                  <a:pt x="207854" y="0"/>
                </a:lnTo>
              </a:path>
            </a:pathLst>
          </a:custGeom>
          <a:ln w="3175">
            <a:solidFill>
              <a:srgbClr val="1F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999348" y="11029593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19691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574995" y="12470355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20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290345" y="7324306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20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3434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988734" y="1207980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1F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988734" y="12068867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F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719509" y="12068867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 h="0">
                <a:moveTo>
                  <a:pt x="0" y="0"/>
                </a:moveTo>
                <a:lnTo>
                  <a:pt x="207854" y="0"/>
                </a:lnTo>
              </a:path>
            </a:pathLst>
          </a:custGeom>
          <a:ln w="3175">
            <a:solidFill>
              <a:srgbClr val="1F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240130" y="11028499"/>
            <a:ext cx="217170" cy="20320"/>
          </a:xfrm>
          <a:custGeom>
            <a:avLst/>
            <a:gdLst/>
            <a:ahLst/>
            <a:cxnLst/>
            <a:rect l="l" t="t" r="r" b="b"/>
            <a:pathLst>
              <a:path w="217170" h="20320">
                <a:moveTo>
                  <a:pt x="0" y="0"/>
                </a:moveTo>
                <a:lnTo>
                  <a:pt x="216606" y="0"/>
                </a:lnTo>
                <a:lnTo>
                  <a:pt x="216606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564055" y="12490046"/>
            <a:ext cx="199390" cy="20320"/>
          </a:xfrm>
          <a:custGeom>
            <a:avLst/>
            <a:gdLst/>
            <a:ahLst/>
            <a:cxnLst/>
            <a:rect l="l" t="t" r="r" b="b"/>
            <a:pathLst>
              <a:path w="199389" h="20320">
                <a:moveTo>
                  <a:pt x="0" y="0"/>
                </a:moveTo>
                <a:lnTo>
                  <a:pt x="199103" y="0"/>
                </a:lnTo>
                <a:lnTo>
                  <a:pt x="19910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290345" y="7315557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3434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7857852" y="5166678"/>
            <a:ext cx="1022083" cy="543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185432" y="2634912"/>
            <a:ext cx="2072297" cy="7220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101040" y="3666372"/>
            <a:ext cx="2250458" cy="365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419855" y="7735952"/>
            <a:ext cx="3760141" cy="515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726575" y="1542502"/>
            <a:ext cx="3947680" cy="229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660937" y="15678198"/>
            <a:ext cx="300061" cy="2344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651560" y="16053274"/>
            <a:ext cx="290684" cy="2344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663655" y="10338045"/>
            <a:ext cx="337568" cy="285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2547107" y="4665728"/>
            <a:ext cx="462915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4340" algn="l"/>
              </a:tabLst>
            </a:pPr>
            <a:r>
              <a:rPr dirty="0" sz="2400" spc="90">
                <a:latin typeface="Times New Roman"/>
                <a:cs typeface="Times New Roman"/>
              </a:rPr>
              <a:t>lx	</a:t>
            </a:r>
            <a:r>
              <a:rPr dirty="0" sz="2400" spc="-370">
                <a:solidFill>
                  <a:srgbClr val="2D2D2D"/>
                </a:solidFill>
                <a:latin typeface="Times New Roman"/>
                <a:cs typeface="Times New Roman"/>
              </a:rPr>
              <a:t>i’ </a:t>
            </a:r>
            <a:r>
              <a:rPr dirty="0" sz="2400" spc="-40">
                <a:latin typeface="Times New Roman"/>
                <a:cs typeface="Times New Roman"/>
              </a:rPr>
              <a:t>Îiïld </a:t>
            </a:r>
            <a:r>
              <a:rPr dirty="0" sz="2400" spc="-155">
                <a:latin typeface="Times New Roman"/>
                <a:cs typeface="Times New Roman"/>
              </a:rPr>
              <a:t>ÎÔc </a:t>
            </a:r>
            <a:r>
              <a:rPr dirty="0" sz="2400" spc="10">
                <a:latin typeface="Times New Roman"/>
                <a:cs typeface="Times New Roman"/>
              </a:rPr>
              <a:t>llrc </a:t>
            </a:r>
            <a:r>
              <a:rPr dirty="0" sz="2400" spc="-15">
                <a:latin typeface="Times New Roman"/>
                <a:cs typeface="Times New Roman"/>
              </a:rPr>
              <a:t>lcngtll </a:t>
            </a:r>
            <a:r>
              <a:rPr dirty="0" sz="2400" spc="-100">
                <a:latin typeface="Times New Roman"/>
                <a:cs typeface="Times New Roman"/>
              </a:rPr>
              <a:t>of </a:t>
            </a:r>
            <a:r>
              <a:rPr dirty="0" sz="2400" spc="-260">
                <a:latin typeface="Times New Roman"/>
                <a:cs typeface="Times New Roman"/>
              </a:rPr>
              <a:t>ÎÎIC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240">
                <a:latin typeface="Times New Roman"/>
                <a:cs typeface="Times New Roman"/>
              </a:rPr>
              <a:t>clxl-vC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143104" y="4665728"/>
            <a:ext cx="155194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8885" algn="l"/>
              </a:tabLst>
            </a:pPr>
            <a:r>
              <a:rPr dirty="0" sz="2400" spc="20">
                <a:solidFill>
                  <a:srgbClr val="0C0C0C"/>
                </a:solidFill>
                <a:latin typeface="Times New Roman"/>
                <a:cs typeface="Times New Roman"/>
              </a:rPr>
              <a:t>X'</a:t>
            </a:r>
            <a:r>
              <a:rPr dirty="0" sz="2400" spc="29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z="2400" spc="-85">
                <a:latin typeface="Times New Roman"/>
                <a:cs typeface="Times New Roman"/>
              </a:rPr>
              <a:t>frolTl	</a:t>
            </a:r>
            <a:r>
              <a:rPr dirty="0" sz="2400" spc="-60">
                <a:latin typeface="Times New Roman"/>
                <a:cs typeface="Times New Roman"/>
              </a:rPr>
              <a:t>x</a:t>
            </a:r>
            <a:r>
              <a:rPr dirty="0" sz="2400" spc="245">
                <a:latin typeface="Times New Roman"/>
                <a:cs typeface="Times New Roman"/>
              </a:rPr>
              <a:t> </a:t>
            </a:r>
            <a:r>
              <a:rPr dirty="0" sz="2400" spc="-515">
                <a:solidFill>
                  <a:srgbClr val="B1B1B1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359909" y="4665728"/>
            <a:ext cx="106172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9485" algn="l"/>
              </a:tabLst>
            </a:pPr>
            <a:r>
              <a:rPr dirty="0" sz="2400" spc="50">
                <a:latin typeface="Times New Roman"/>
                <a:cs typeface="Times New Roman"/>
              </a:rPr>
              <a:t>Îo</a:t>
            </a:r>
            <a:r>
              <a:rPr dirty="0" sz="2400" spc="190">
                <a:latin typeface="Times New Roman"/>
                <a:cs typeface="Times New Roman"/>
              </a:rPr>
              <a:t> </a:t>
            </a:r>
            <a:r>
              <a:rPr dirty="0" sz="2400" spc="-730">
                <a:solidFill>
                  <a:srgbClr val="2F2F2F"/>
                </a:solidFill>
                <a:latin typeface="Times New Roman"/>
                <a:cs typeface="Times New Roman"/>
              </a:rPr>
              <a:t>Ñ</a:t>
            </a:r>
            <a:r>
              <a:rPr dirty="0" sz="240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dirty="0" sz="2400" spc="-505">
                <a:solidFill>
                  <a:srgbClr val="232323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968603" y="5993212"/>
            <a:ext cx="339090" cy="803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85420">
              <a:lnSpc>
                <a:spcPts val="3045"/>
              </a:lnSpc>
              <a:spcBef>
                <a:spcPts val="135"/>
              </a:spcBef>
            </a:pPr>
            <a:r>
              <a:rPr dirty="0" sz="2550" spc="-180">
                <a:latin typeface="Cambria"/>
                <a:cs typeface="Cambria"/>
              </a:rPr>
              <a:t>y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ts val="3045"/>
              </a:lnSpc>
            </a:pPr>
            <a:r>
              <a:rPr dirty="0" sz="2550" spc="-100">
                <a:latin typeface="Cambria"/>
                <a:cs typeface="Cambria"/>
              </a:rPr>
              <a:t>dx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926827" y="6161866"/>
            <a:ext cx="1520825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4670" algn="l"/>
                <a:tab pos="1205230" algn="l"/>
              </a:tabLst>
            </a:pPr>
            <a:r>
              <a:rPr dirty="0" sz="2550" spc="-385">
                <a:solidFill>
                  <a:srgbClr val="0A0A0A"/>
                </a:solidFill>
                <a:latin typeface="Cambria"/>
                <a:cs typeface="Cambria"/>
              </a:rPr>
              <a:t>1</a:t>
            </a:r>
            <a:r>
              <a:rPr dirty="0" sz="2550" spc="-385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550" spc="-245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550" spc="-385">
                <a:latin typeface="Cambria"/>
                <a:cs typeface="Cambria"/>
              </a:rPr>
              <a:t>+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140">
                <a:latin typeface="Cambria"/>
                <a:cs typeface="Cambria"/>
              </a:rPr>
              <a:t>4x</a:t>
            </a:r>
            <a:r>
              <a:rPr dirty="0" sz="2550" spc="-145">
                <a:latin typeface="Cambria"/>
                <a:cs typeface="Cambria"/>
              </a:rPr>
              <a:t>^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140">
                <a:solidFill>
                  <a:srgbClr val="111111"/>
                </a:solidFill>
                <a:latin typeface="Cambria"/>
                <a:cs typeface="Cambria"/>
              </a:rPr>
              <a:t>dx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015462" y="7025063"/>
            <a:ext cx="1983105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71830" algn="l"/>
                <a:tab pos="1103630" algn="l"/>
                <a:tab pos="1536065" algn="l"/>
              </a:tabLst>
            </a:pPr>
            <a:r>
              <a:rPr dirty="0" sz="2700" spc="15">
                <a:latin typeface="Calibri"/>
                <a:cs typeface="Calibri"/>
              </a:rPr>
              <a:t>Le</a:t>
            </a:r>
            <a:r>
              <a:rPr dirty="0" sz="2700" spc="15">
                <a:latin typeface="Calibri"/>
                <a:cs typeface="Calibri"/>
              </a:rPr>
              <a:t>t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5">
                <a:latin typeface="Calibri"/>
                <a:cs typeface="Calibri"/>
              </a:rPr>
              <a:t>l</a:t>
            </a:r>
            <a:r>
              <a:rPr dirty="0" sz="2700" spc="15">
                <a:latin typeface="Calibri"/>
                <a:cs typeface="Calibri"/>
              </a:rPr>
              <a:t>x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-645">
                <a:latin typeface="Calibri"/>
                <a:cs typeface="Calibri"/>
              </a:rPr>
              <a:t>—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-70">
                <a:latin typeface="Calibri"/>
                <a:cs typeface="Calibri"/>
              </a:rPr>
              <a:t>tan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925392" y="7025063"/>
            <a:ext cx="178435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700" spc="30">
                <a:latin typeface="Calibri"/>
                <a:cs typeface="Calibri"/>
              </a:rPr>
              <a:t>x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607489" y="6832836"/>
            <a:ext cx="216535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-31893" sz="4050" spc="-465" i="1">
                <a:latin typeface="Calibri"/>
                <a:cs typeface="Calibri"/>
              </a:rPr>
              <a:t>-</a:t>
            </a:r>
            <a:r>
              <a:rPr dirty="0" sz="1750" spc="-310" i="1">
                <a:latin typeface="Calibri"/>
                <a:cs typeface="Calibri"/>
              </a:rPr>
              <a:t>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061362" y="6161866"/>
            <a:ext cx="2129790" cy="1299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4769">
              <a:lnSpc>
                <a:spcPct val="100000"/>
              </a:lnSpc>
              <a:spcBef>
                <a:spcPts val="95"/>
              </a:spcBef>
              <a:tabLst>
                <a:tab pos="1557655" algn="l"/>
              </a:tabLst>
            </a:pPr>
            <a:r>
              <a:rPr dirty="0" sz="2550" spc="-285">
                <a:latin typeface="Cambria"/>
                <a:cs typeface="Cambria"/>
              </a:rPr>
              <a:t>1   </a:t>
            </a:r>
            <a:r>
              <a:rPr dirty="0" sz="2550" spc="-520">
                <a:solidFill>
                  <a:srgbClr val="000013"/>
                </a:solidFill>
                <a:latin typeface="Cambria"/>
                <a:cs typeface="Cambria"/>
              </a:rPr>
              <a:t>-1-              </a:t>
            </a:r>
            <a:r>
              <a:rPr dirty="0" sz="2550" spc="-515">
                <a:solidFill>
                  <a:srgbClr val="000013"/>
                </a:solidFill>
                <a:latin typeface="Cambria"/>
                <a:cs typeface="Cambria"/>
              </a:rPr>
              <a:t> </a:t>
            </a:r>
            <a:r>
              <a:rPr dirty="0" sz="2550" spc="35">
                <a:latin typeface="Cambria"/>
                <a:cs typeface="Cambria"/>
              </a:rPr>
              <a:t>(</a:t>
            </a:r>
            <a:r>
              <a:rPr dirty="0" sz="2550" spc="-35">
                <a:latin typeface="Cambria"/>
                <a:cs typeface="Cambria"/>
              </a:rPr>
              <a:t> </a:t>
            </a:r>
            <a:r>
              <a:rPr dirty="0" sz="2550" spc="-90">
                <a:latin typeface="Cambria"/>
                <a:cs typeface="Cambria"/>
              </a:rPr>
              <a:t>2x)*	</a:t>
            </a:r>
            <a:r>
              <a:rPr dirty="0" sz="2550" spc="-140">
                <a:latin typeface="Cambria"/>
                <a:cs typeface="Cambria"/>
              </a:rPr>
              <a:t>dx</a:t>
            </a:r>
            <a:r>
              <a:rPr dirty="0" sz="2550" spc="265">
                <a:latin typeface="Cambria"/>
                <a:cs typeface="Cambria"/>
              </a:rPr>
              <a:t> </a:t>
            </a:r>
            <a:r>
              <a:rPr dirty="0" sz="2550" spc="-1660" strike="dblStrike">
                <a:solidFill>
                  <a:srgbClr val="545454"/>
                </a:solidFill>
                <a:latin typeface="Cambria"/>
                <a:cs typeface="Cambria"/>
              </a:rPr>
              <a:t>—</a:t>
            </a:r>
            <a:r>
              <a:rPr dirty="0" sz="2550" spc="-325" strike="dblStrike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endParaRPr sz="25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921385" algn="l"/>
              </a:tabLst>
            </a:pPr>
            <a:r>
              <a:rPr dirty="0" sz="2700" spc="-105">
                <a:latin typeface="Calibri"/>
                <a:cs typeface="Calibri"/>
              </a:rPr>
              <a:t>tan</a:t>
            </a:r>
            <a:r>
              <a:rPr dirty="0" sz="2700" spc="10">
                <a:latin typeface="Calibri"/>
                <a:cs typeface="Calibri"/>
              </a:rPr>
              <a:t> </a:t>
            </a:r>
            <a:r>
              <a:rPr dirty="0" sz="2700" spc="-114">
                <a:latin typeface="Calibri"/>
                <a:cs typeface="Calibri"/>
              </a:rPr>
              <a:t>0	</a:t>
            </a:r>
            <a:r>
              <a:rPr dirty="0" sz="2700" spc="110">
                <a:latin typeface="Calibri"/>
                <a:cs typeface="Calibri"/>
              </a:rPr>
              <a:t>=&gt;</a:t>
            </a:r>
            <a:r>
              <a:rPr dirty="0" sz="2700" spc="140">
                <a:latin typeface="Calibri"/>
                <a:cs typeface="Calibri"/>
              </a:rPr>
              <a:t> </a:t>
            </a:r>
            <a:r>
              <a:rPr dirty="0" sz="2700" spc="25">
                <a:latin typeface="Calibri"/>
                <a:cs typeface="Calibri"/>
              </a:rPr>
              <a:t>dx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545102" y="7025063"/>
            <a:ext cx="1211580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06475" algn="l"/>
              </a:tabLst>
            </a:pPr>
            <a:r>
              <a:rPr dirty="0" sz="2700" spc="114">
                <a:solidFill>
                  <a:srgbClr val="0F0F0F"/>
                </a:solidFill>
                <a:latin typeface="Calibri"/>
                <a:cs typeface="Calibri"/>
              </a:rPr>
              <a:t>des</a:t>
            </a:r>
            <a:r>
              <a:rPr dirty="0" sz="2700" spc="55">
                <a:solidFill>
                  <a:srgbClr val="0F0F0F"/>
                </a:solidFill>
                <a:latin typeface="Calibri"/>
                <a:cs typeface="Calibri"/>
              </a:rPr>
              <a:t>'</a:t>
            </a:r>
            <a:r>
              <a:rPr dirty="0" sz="2700" spc="-15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dirty="0" sz="2700" spc="-45">
                <a:solidFill>
                  <a:srgbClr val="0F0F0F"/>
                </a:solidFill>
                <a:latin typeface="Calibri"/>
                <a:cs typeface="Calibri"/>
              </a:rPr>
              <a:t>6</a:t>
            </a:r>
            <a:r>
              <a:rPr dirty="0" sz="2700">
                <a:solidFill>
                  <a:srgbClr val="0F0F0F"/>
                </a:solidFill>
                <a:latin typeface="Calibri"/>
                <a:cs typeface="Calibri"/>
              </a:rPr>
              <a:t>	</a:t>
            </a:r>
            <a:r>
              <a:rPr dirty="0" sz="2700" spc="90">
                <a:latin typeface="Calibri"/>
                <a:cs typeface="Calibri"/>
              </a:rPr>
              <a:t>d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464607" y="10462483"/>
            <a:ext cx="1810385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65" i="1">
                <a:latin typeface="Cambria"/>
                <a:cs typeface="Cambria"/>
              </a:rPr>
              <a:t>Ex/»aluate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617135" y="8356194"/>
            <a:ext cx="850265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130">
                <a:latin typeface="Cambria"/>
                <a:cs typeface="Cambria"/>
              </a:rPr>
              <a:t>sec'</a:t>
            </a:r>
            <a:r>
              <a:rPr dirty="0" sz="2550" spc="-100">
                <a:latin typeface="Cambria"/>
                <a:cs typeface="Cambria"/>
              </a:rPr>
              <a:t> </a:t>
            </a:r>
            <a:r>
              <a:rPr dirty="0" sz="2550" spc="-70">
                <a:latin typeface="Cambria"/>
                <a:cs typeface="Cambria"/>
              </a:rPr>
              <a:t>8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952779" y="10784423"/>
            <a:ext cx="94805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86105" algn="l"/>
              </a:tabLst>
            </a:pPr>
            <a:r>
              <a:rPr dirty="0" sz="2450" spc="25">
                <a:latin typeface="Cambria"/>
                <a:cs typeface="Cambria"/>
              </a:rPr>
              <a:t>5</a:t>
            </a:r>
            <a:r>
              <a:rPr dirty="0" sz="2450" spc="25">
                <a:latin typeface="Cambria"/>
                <a:cs typeface="Cambria"/>
              </a:rPr>
              <a:t>	</a:t>
            </a:r>
            <a:r>
              <a:rPr dirty="0" sz="2450" spc="95">
                <a:latin typeface="Cambria"/>
                <a:cs typeface="Cambria"/>
              </a:rPr>
              <a:t>4x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243375" y="10695343"/>
            <a:ext cx="65532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15873" sz="3675" spc="165">
                <a:latin typeface="Cambria"/>
                <a:cs typeface="Cambria"/>
              </a:rPr>
              <a:t>2 </a:t>
            </a:r>
            <a:r>
              <a:rPr dirty="0" baseline="-18140" sz="3675" spc="142">
                <a:latin typeface="Cambria"/>
                <a:cs typeface="Cambria"/>
              </a:rPr>
              <a:t>x</a:t>
            </a:r>
            <a:r>
              <a:rPr dirty="0" baseline="-18140" sz="3675" spc="-644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2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692943" y="11825261"/>
            <a:ext cx="93853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86105" algn="l"/>
              </a:tabLst>
            </a:pPr>
            <a:r>
              <a:rPr dirty="0" sz="2450" spc="120">
                <a:latin typeface="Cambria"/>
                <a:cs typeface="Cambria"/>
              </a:rPr>
              <a:t>5</a:t>
            </a:r>
            <a:r>
              <a:rPr dirty="0" sz="2450" spc="120">
                <a:latin typeface="Cambria"/>
                <a:cs typeface="Cambria"/>
              </a:rPr>
              <a:t>	</a:t>
            </a:r>
            <a:r>
              <a:rPr dirty="0" sz="2450" spc="60">
                <a:latin typeface="Cambria"/>
                <a:cs typeface="Cambria"/>
              </a:rPr>
              <a:t>4x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974162" y="11717426"/>
            <a:ext cx="102108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738505" algn="l"/>
                <a:tab pos="982344" algn="l"/>
              </a:tabLst>
            </a:pPr>
            <a:r>
              <a:rPr dirty="0" baseline="-19274" sz="3675" spc="165">
                <a:latin typeface="Cambria"/>
                <a:cs typeface="Cambria"/>
              </a:rPr>
              <a:t>2</a:t>
            </a:r>
            <a:r>
              <a:rPr dirty="0" baseline="-19274" sz="3675" spc="-82">
                <a:latin typeface="Cambria"/>
                <a:cs typeface="Cambria"/>
              </a:rPr>
              <a:t> </a:t>
            </a:r>
            <a:r>
              <a:rPr dirty="0" baseline="-21541" sz="3675" spc="225">
                <a:latin typeface="Cambria"/>
                <a:cs typeface="Cambria"/>
              </a:rPr>
              <a:t>x</a:t>
            </a:r>
            <a:r>
              <a:rPr dirty="0" sz="1650" spc="150">
                <a:latin typeface="Cambria"/>
                <a:cs typeface="Cambria"/>
              </a:rPr>
              <a:t>2	</a:t>
            </a:r>
            <a:r>
              <a:rPr dirty="0" u="dbl" sz="1650" spc="155">
                <a:uFill>
                  <a:solidFill>
                    <a:srgbClr val="1F1C1F"/>
                  </a:solidFill>
                </a:uFill>
                <a:latin typeface="Cambria"/>
                <a:cs typeface="Cambria"/>
              </a:rPr>
              <a:t> </a:t>
            </a:r>
            <a:r>
              <a:rPr dirty="0" u="dbl" sz="1650" spc="150">
                <a:uFill>
                  <a:solidFill>
                    <a:srgbClr val="1F1C1F"/>
                  </a:solidFill>
                </a:uFill>
                <a:latin typeface="Cambria"/>
                <a:cs typeface="Cambria"/>
              </a:rPr>
              <a:t>	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088258" y="11760511"/>
            <a:ext cx="2623185" cy="93599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35"/>
              </a:spcBef>
              <a:tabLst>
                <a:tab pos="255270" algn="l"/>
                <a:tab pos="1483360" algn="l"/>
              </a:tabLst>
            </a:pPr>
            <a:r>
              <a:rPr dirty="0" u="dbl" baseline="28619" sz="2475" spc="7">
                <a:uFill>
                  <a:solidFill>
                    <a:srgbClr val="1F1C1F"/>
                  </a:solidFill>
                </a:uFill>
                <a:latin typeface="Cambria"/>
                <a:cs typeface="Cambria"/>
              </a:rPr>
              <a:t> </a:t>
            </a:r>
            <a:r>
              <a:rPr dirty="0" u="dbl" baseline="28619" sz="2475" spc="7">
                <a:uFill>
                  <a:solidFill>
                    <a:srgbClr val="1F1C1F"/>
                  </a:solidFill>
                </a:uFill>
                <a:latin typeface="Cambria"/>
                <a:cs typeface="Cambria"/>
              </a:rPr>
              <a:t>	</a:t>
            </a:r>
            <a:r>
              <a:rPr dirty="0" sz="2450" spc="10">
                <a:latin typeface="Cambria"/>
                <a:cs typeface="Cambria"/>
              </a:rPr>
              <a:t>2 (</a:t>
            </a:r>
            <a:r>
              <a:rPr dirty="0" sz="2450" spc="265">
                <a:latin typeface="Cambria"/>
                <a:cs typeface="Cambria"/>
              </a:rPr>
              <a:t> </a:t>
            </a:r>
            <a:r>
              <a:rPr dirty="0" baseline="-2267" sz="3675" spc="150">
                <a:latin typeface="Cambria"/>
                <a:cs typeface="Cambria"/>
              </a:rPr>
              <a:t>x</a:t>
            </a:r>
            <a:r>
              <a:rPr dirty="0" baseline="30303" sz="2475" spc="150">
                <a:latin typeface="Cambria"/>
                <a:cs typeface="Cambria"/>
              </a:rPr>
              <a:t>2</a:t>
            </a:r>
            <a:r>
              <a:rPr dirty="0" baseline="30303" sz="2475" spc="494">
                <a:latin typeface="Cambria"/>
                <a:cs typeface="Cambria"/>
              </a:rPr>
              <a:t> </a:t>
            </a:r>
            <a:r>
              <a:rPr dirty="0" sz="2450" spc="-204">
                <a:latin typeface="Cambria"/>
                <a:cs typeface="Cambria"/>
              </a:rPr>
              <a:t>-l-	</a:t>
            </a:r>
            <a:r>
              <a:rPr dirty="0" sz="2450" spc="10">
                <a:latin typeface="Cambria"/>
                <a:cs typeface="Cambria"/>
              </a:rPr>
              <a:t>2x ) </a:t>
            </a:r>
            <a:r>
              <a:rPr dirty="0" sz="2450" spc="-175">
                <a:latin typeface="Cambria"/>
                <a:cs typeface="Cambria"/>
              </a:rPr>
              <a:t>-l-</a:t>
            </a:r>
            <a:r>
              <a:rPr dirty="0" sz="2450" spc="-285">
                <a:latin typeface="Cambria"/>
                <a:cs typeface="Cambria"/>
              </a:rPr>
              <a:t> </a:t>
            </a:r>
            <a:r>
              <a:rPr dirty="0" sz="2450" spc="25">
                <a:latin typeface="Cambria"/>
                <a:cs typeface="Cambria"/>
              </a:rPr>
              <a:t>5</a:t>
            </a:r>
            <a:endParaRPr sz="2450">
              <a:latin typeface="Cambria"/>
              <a:cs typeface="Cambria"/>
            </a:endParaRPr>
          </a:p>
          <a:p>
            <a:pPr marL="104139">
              <a:lnSpc>
                <a:spcPct val="100000"/>
              </a:lnSpc>
              <a:spcBef>
                <a:spcPts val="565"/>
              </a:spcBef>
              <a:tabLst>
                <a:tab pos="960755" algn="l"/>
                <a:tab pos="1341755" algn="l"/>
                <a:tab pos="2139950" algn="l"/>
              </a:tabLst>
            </a:pPr>
            <a:r>
              <a:rPr dirty="0" sz="2600" spc="25">
                <a:latin typeface="Cambria"/>
                <a:cs typeface="Cambria"/>
              </a:rPr>
              <a:t>2</a:t>
            </a:r>
            <a:r>
              <a:rPr dirty="0" sz="2600" spc="35">
                <a:latin typeface="Cambria"/>
                <a:cs typeface="Cambria"/>
              </a:rPr>
              <a:t> </a:t>
            </a:r>
            <a:r>
              <a:rPr dirty="0" sz="2600" spc="15">
                <a:latin typeface="Cambria"/>
                <a:cs typeface="Cambria"/>
              </a:rPr>
              <a:t>(</a:t>
            </a:r>
            <a:r>
              <a:rPr dirty="0" sz="2600" spc="95">
                <a:latin typeface="Cambria"/>
                <a:cs typeface="Cambria"/>
              </a:rPr>
              <a:t> </a:t>
            </a:r>
            <a:r>
              <a:rPr dirty="0" sz="2600" spc="10">
                <a:latin typeface="Cambria"/>
                <a:cs typeface="Cambria"/>
              </a:rPr>
              <a:t>x'	</a:t>
            </a:r>
            <a:r>
              <a:rPr dirty="0" sz="2600" spc="-254">
                <a:latin typeface="Cambria"/>
                <a:cs typeface="Cambria"/>
              </a:rPr>
              <a:t>-l-	</a:t>
            </a:r>
            <a:r>
              <a:rPr dirty="0" sz="2600" spc="25">
                <a:latin typeface="Cambria"/>
                <a:cs typeface="Cambria"/>
              </a:rPr>
              <a:t>2</a:t>
            </a:r>
            <a:r>
              <a:rPr dirty="0" sz="2600" spc="15">
                <a:latin typeface="Cambria"/>
                <a:cs typeface="Cambria"/>
              </a:rPr>
              <a:t> </a:t>
            </a:r>
            <a:r>
              <a:rPr dirty="0" sz="2600" spc="-120">
                <a:latin typeface="Cambria"/>
                <a:cs typeface="Cambria"/>
              </a:rPr>
              <a:t>x</a:t>
            </a:r>
            <a:r>
              <a:rPr dirty="0" sz="2600" spc="75">
                <a:latin typeface="Cambria"/>
                <a:cs typeface="Cambria"/>
              </a:rPr>
              <a:t> </a:t>
            </a:r>
            <a:r>
              <a:rPr dirty="0" sz="2600" spc="-135">
                <a:latin typeface="Cambria"/>
                <a:cs typeface="Cambria"/>
              </a:rPr>
              <a:t>+	</a:t>
            </a:r>
            <a:r>
              <a:rPr dirty="0" sz="2600" spc="10">
                <a:latin typeface="Cambria"/>
                <a:cs typeface="Cambria"/>
              </a:rPr>
              <a:t>1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788099" y="12271185"/>
            <a:ext cx="986790" cy="4248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85495" algn="l"/>
              </a:tabLst>
            </a:pPr>
            <a:r>
              <a:rPr dirty="0" sz="2600" spc="-105">
                <a:latin typeface="Cambria"/>
                <a:cs typeface="Cambria"/>
              </a:rPr>
              <a:t>1</a:t>
            </a:r>
            <a:r>
              <a:rPr dirty="0" sz="2600" spc="35">
                <a:latin typeface="Cambria"/>
                <a:cs typeface="Cambria"/>
              </a:rPr>
              <a:t> </a:t>
            </a:r>
            <a:r>
              <a:rPr dirty="0" sz="2600" spc="-75">
                <a:latin typeface="Cambria"/>
                <a:cs typeface="Cambria"/>
              </a:rPr>
              <a:t>)</a:t>
            </a:r>
            <a:r>
              <a:rPr dirty="0" sz="2600" spc="175">
                <a:latin typeface="Cambria"/>
                <a:cs typeface="Cambria"/>
              </a:rPr>
              <a:t> </a:t>
            </a:r>
            <a:r>
              <a:rPr dirty="0" sz="2600" spc="-105">
                <a:latin typeface="Cambria"/>
                <a:cs typeface="Cambria"/>
              </a:rPr>
              <a:t>+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40">
                <a:latin typeface="Cambria"/>
                <a:cs typeface="Cambria"/>
              </a:rPr>
              <a:t>5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830859" y="13644512"/>
            <a:ext cx="216535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0" spc="114">
                <a:latin typeface="Cambria"/>
                <a:cs typeface="Cambria"/>
              </a:rPr>
              <a:t>7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039871" y="13893322"/>
            <a:ext cx="2004695" cy="1158240"/>
          </a:xfrm>
          <a:prstGeom prst="rect">
            <a:avLst/>
          </a:prstGeom>
        </p:spPr>
        <p:txBody>
          <a:bodyPr wrap="square" lIns="0" tIns="163195" rIns="0" bIns="0" rtlCol="0" vert="horz">
            <a:spAutoFit/>
          </a:bodyPr>
          <a:lstStyle/>
          <a:p>
            <a:pPr algn="ctr" marR="187960">
              <a:lnSpc>
                <a:spcPct val="100000"/>
              </a:lnSpc>
              <a:spcBef>
                <a:spcPts val="1285"/>
              </a:spcBef>
            </a:pPr>
            <a:r>
              <a:rPr dirty="0" sz="2800" spc="45" i="1">
                <a:latin typeface="Cambria"/>
                <a:cs typeface="Cambria"/>
              </a:rPr>
              <a:t>dx</a:t>
            </a:r>
            <a:endParaRPr sz="28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1135"/>
              </a:spcBef>
              <a:tabLst>
                <a:tab pos="629920" algn="l"/>
              </a:tabLst>
            </a:pPr>
            <a:r>
              <a:rPr dirty="0" baseline="1028" sz="4050" spc="-209">
                <a:solidFill>
                  <a:srgbClr val="0A0A0A"/>
                </a:solidFill>
                <a:latin typeface="Times New Roman"/>
                <a:cs typeface="Times New Roman"/>
              </a:rPr>
              <a:t>5	</a:t>
            </a:r>
            <a:r>
              <a:rPr dirty="0" baseline="1028" sz="4050" spc="-7">
                <a:latin typeface="Times New Roman"/>
                <a:cs typeface="Times New Roman"/>
              </a:rPr>
              <a:t>4x </a:t>
            </a:r>
            <a:r>
              <a:rPr dirty="0" baseline="1028" sz="4050" spc="-1754">
                <a:latin typeface="Times New Roman"/>
                <a:cs typeface="Times New Roman"/>
              </a:rPr>
              <a:t>—</a:t>
            </a:r>
            <a:r>
              <a:rPr dirty="0" baseline="1028" sz="4050" spc="292">
                <a:latin typeface="Times New Roman"/>
                <a:cs typeface="Times New Roman"/>
              </a:rPr>
              <a:t> </a:t>
            </a:r>
            <a:r>
              <a:rPr dirty="0" baseline="1028" sz="4050" spc="-292">
                <a:latin typeface="Times New Roman"/>
                <a:cs typeface="Times New Roman"/>
              </a:rPr>
              <a:t>2</a:t>
            </a:r>
            <a:r>
              <a:rPr dirty="0" baseline="1028" sz="4050" spc="-367">
                <a:latin typeface="Times New Roman"/>
                <a:cs typeface="Times New Roman"/>
              </a:rPr>
              <a:t> </a:t>
            </a:r>
            <a:r>
              <a:rPr dirty="0" sz="2700" spc="100" i="1">
                <a:latin typeface="Times New Roman"/>
                <a:cs typeface="Times New Roman"/>
              </a:rPr>
              <a:t>x</a:t>
            </a:r>
            <a:r>
              <a:rPr dirty="0" baseline="24691" sz="2700" spc="150" i="1">
                <a:latin typeface="Times New Roman"/>
                <a:cs typeface="Times New Roman"/>
              </a:rPr>
              <a:t>2</a:t>
            </a:r>
            <a:endParaRPr baseline="24691" sz="27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161790" y="13099646"/>
            <a:ext cx="4954270" cy="307276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002789">
              <a:lnSpc>
                <a:spcPct val="100000"/>
              </a:lnSpc>
              <a:spcBef>
                <a:spcPts val="695"/>
              </a:spcBef>
              <a:tabLst>
                <a:tab pos="3549650" algn="l"/>
                <a:tab pos="3867150" algn="l"/>
              </a:tabLst>
            </a:pPr>
            <a:r>
              <a:rPr dirty="0" sz="2700" spc="45">
                <a:latin typeface="Cambria"/>
                <a:cs typeface="Cambria"/>
              </a:rPr>
              <a:t>1 </a:t>
            </a:r>
            <a:r>
              <a:rPr dirty="0" sz="2700" spc="20">
                <a:latin typeface="Cambria"/>
                <a:cs typeface="Cambria"/>
              </a:rPr>
              <a:t>(x </a:t>
            </a:r>
            <a:r>
              <a:rPr dirty="0" sz="2700" spc="30">
                <a:latin typeface="Cambria"/>
                <a:cs typeface="Cambria"/>
              </a:rPr>
              <a:t>+</a:t>
            </a:r>
            <a:r>
              <a:rPr dirty="0" sz="2700" spc="229">
                <a:latin typeface="Cambria"/>
                <a:cs typeface="Cambria"/>
              </a:rPr>
              <a:t> </a:t>
            </a:r>
            <a:r>
              <a:rPr dirty="0" sz="2700" spc="-260">
                <a:latin typeface="Cambria"/>
                <a:cs typeface="Cambria"/>
              </a:rPr>
              <a:t>1</a:t>
            </a:r>
            <a:r>
              <a:rPr dirty="0" sz="2700" spc="40">
                <a:latin typeface="Cambria"/>
                <a:cs typeface="Cambria"/>
              </a:rPr>
              <a:t> </a:t>
            </a:r>
            <a:r>
              <a:rPr dirty="0" sz="2700" spc="-150">
                <a:latin typeface="Cambria"/>
                <a:cs typeface="Cambria"/>
              </a:rPr>
              <a:t>)'	</a:t>
            </a:r>
            <a:r>
              <a:rPr dirty="0" sz="2700" spc="-260">
                <a:latin typeface="Cambria"/>
                <a:cs typeface="Cambria"/>
              </a:rPr>
              <a:t>+	</a:t>
            </a:r>
            <a:r>
              <a:rPr dirty="0" sz="2700" spc="-30">
                <a:latin typeface="Cambria"/>
                <a:cs typeface="Cambria"/>
              </a:rPr>
              <a:t>2</a:t>
            </a:r>
            <a:r>
              <a:rPr dirty="0" sz="2700" spc="-10">
                <a:latin typeface="Cambria"/>
                <a:cs typeface="Cambria"/>
              </a:rPr>
              <a:t> </a:t>
            </a:r>
            <a:r>
              <a:rPr dirty="0" sz="2700" spc="-30">
                <a:latin typeface="Cambria"/>
                <a:cs typeface="Cambria"/>
              </a:rPr>
              <a:t>4</a:t>
            </a:r>
            <a:endParaRPr sz="2700">
              <a:latin typeface="Cambria"/>
              <a:cs typeface="Cambria"/>
            </a:endParaRPr>
          </a:p>
          <a:p>
            <a:pPr marL="2265680">
              <a:lnSpc>
                <a:spcPct val="100000"/>
              </a:lnSpc>
              <a:spcBef>
                <a:spcPts val="540"/>
              </a:spcBef>
            </a:pPr>
            <a:r>
              <a:rPr dirty="0" baseline="1111" sz="3750" spc="112">
                <a:latin typeface="Cambria"/>
                <a:cs typeface="Cambria"/>
              </a:rPr>
              <a:t>2 </a:t>
            </a:r>
            <a:r>
              <a:rPr dirty="0" baseline="1111" sz="3750" spc="-30">
                <a:latin typeface="Cambria"/>
                <a:cs typeface="Cambria"/>
              </a:rPr>
              <a:t>(x </a:t>
            </a:r>
            <a:r>
              <a:rPr dirty="0" baseline="1111" sz="3750" spc="-697">
                <a:latin typeface="Cambria"/>
                <a:cs typeface="Cambria"/>
              </a:rPr>
              <a:t>-1- </a:t>
            </a:r>
            <a:r>
              <a:rPr dirty="0" baseline="1111" sz="3750" spc="89">
                <a:latin typeface="Cambria"/>
                <a:cs typeface="Cambria"/>
              </a:rPr>
              <a:t>1</a:t>
            </a:r>
            <a:r>
              <a:rPr dirty="0" baseline="1111" sz="3750" spc="209">
                <a:latin typeface="Cambria"/>
                <a:cs typeface="Cambria"/>
              </a:rPr>
              <a:t> </a:t>
            </a:r>
            <a:r>
              <a:rPr dirty="0" sz="2500" spc="65">
                <a:latin typeface="Cambria"/>
                <a:cs typeface="Cambria"/>
              </a:rPr>
              <a:t>)</a:t>
            </a:r>
            <a:r>
              <a:rPr dirty="0" baseline="33333" sz="2625" spc="97">
                <a:latin typeface="Cambria"/>
                <a:cs typeface="Cambria"/>
              </a:rPr>
              <a:t>2</a:t>
            </a:r>
            <a:endParaRPr baseline="33333" sz="2625">
              <a:latin typeface="Cambria"/>
              <a:cs typeface="Cambria"/>
            </a:endParaRPr>
          </a:p>
          <a:p>
            <a:pPr marL="3721100">
              <a:lnSpc>
                <a:spcPct val="100000"/>
              </a:lnSpc>
              <a:spcBef>
                <a:spcPts val="60"/>
              </a:spcBef>
            </a:pPr>
            <a:r>
              <a:rPr dirty="0" sz="2800" spc="-155">
                <a:latin typeface="Cambria"/>
                <a:cs typeface="Cambria"/>
              </a:rPr>
              <a:t>dx</a:t>
            </a:r>
            <a:endParaRPr sz="2800">
              <a:latin typeface="Cambria"/>
              <a:cs typeface="Cambria"/>
            </a:endParaRPr>
          </a:p>
          <a:p>
            <a:pPr marL="2996565">
              <a:lnSpc>
                <a:spcPct val="100000"/>
              </a:lnSpc>
              <a:spcBef>
                <a:spcPts val="1095"/>
              </a:spcBef>
              <a:tabLst>
                <a:tab pos="3572510" algn="l"/>
                <a:tab pos="4562475" algn="l"/>
              </a:tabLst>
            </a:pPr>
            <a:r>
              <a:rPr dirty="0" sz="2700" spc="-60" i="1">
                <a:latin typeface="Times New Roman"/>
                <a:cs typeface="Times New Roman"/>
              </a:rPr>
              <a:t>1	</a:t>
            </a:r>
            <a:r>
              <a:rPr dirty="0" sz="2700" spc="-114">
                <a:latin typeface="Times New Roman"/>
                <a:cs typeface="Times New Roman"/>
              </a:rPr>
              <a:t>2  </a:t>
            </a:r>
            <a:r>
              <a:rPr dirty="0" sz="2700" spc="85">
                <a:solidFill>
                  <a:srgbClr val="070707"/>
                </a:solidFill>
                <a:latin typeface="Times New Roman"/>
                <a:cs typeface="Times New Roman"/>
              </a:rPr>
              <a:t>(</a:t>
            </a:r>
            <a:r>
              <a:rPr dirty="0" sz="2700" spc="-45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dirty="0" sz="2700" spc="-130">
                <a:latin typeface="Times New Roman"/>
                <a:cs typeface="Times New Roman"/>
              </a:rPr>
              <a:t>x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 spc="-145">
                <a:solidFill>
                  <a:srgbClr val="0A0A0A"/>
                </a:solidFill>
                <a:latin typeface="Times New Roman"/>
                <a:cs typeface="Times New Roman"/>
              </a:rPr>
              <a:t>+	</a:t>
            </a:r>
            <a:r>
              <a:rPr dirty="0" sz="2700" spc="-85">
                <a:latin typeface="Times New Roman"/>
                <a:cs typeface="Times New Roman"/>
              </a:rPr>
              <a:t>1)'</a:t>
            </a:r>
            <a:endParaRPr sz="2700">
              <a:latin typeface="Times New Roman"/>
              <a:cs typeface="Times New Roman"/>
            </a:endParaRPr>
          </a:p>
          <a:p>
            <a:pPr marL="492759">
              <a:lnSpc>
                <a:spcPct val="100000"/>
              </a:lnSpc>
              <a:spcBef>
                <a:spcPts val="660"/>
              </a:spcBef>
              <a:tabLst>
                <a:tab pos="1297940" algn="l"/>
                <a:tab pos="1916430" algn="l"/>
                <a:tab pos="2470785" algn="l"/>
                <a:tab pos="2806065" algn="l"/>
                <a:tab pos="3280410" algn="l"/>
                <a:tab pos="4068445" algn="l"/>
              </a:tabLst>
            </a:pPr>
            <a:r>
              <a:rPr dirty="0" sz="2750" spc="-150">
                <a:latin typeface="Cambria"/>
                <a:cs typeface="Cambria"/>
              </a:rPr>
              <a:t>Let	</a:t>
            </a:r>
            <a:r>
              <a:rPr dirty="0" sz="2750" spc="-114">
                <a:latin typeface="Cambria"/>
                <a:cs typeface="Cambria"/>
              </a:rPr>
              <a:t>u	x</a:t>
            </a:r>
            <a:r>
              <a:rPr dirty="0" sz="2750" spc="-40">
                <a:latin typeface="Cambria"/>
                <a:cs typeface="Cambria"/>
              </a:rPr>
              <a:t> </a:t>
            </a:r>
            <a:r>
              <a:rPr dirty="0" sz="2750" spc="-135">
                <a:solidFill>
                  <a:srgbClr val="080808"/>
                </a:solidFill>
                <a:latin typeface="Cambria"/>
                <a:cs typeface="Cambria"/>
              </a:rPr>
              <a:t>+	</a:t>
            </a:r>
            <a:r>
              <a:rPr dirty="0" sz="2750" spc="-195">
                <a:latin typeface="Cambria"/>
                <a:cs typeface="Cambria"/>
              </a:rPr>
              <a:t>1	</a:t>
            </a:r>
            <a:r>
              <a:rPr dirty="0" sz="2750" spc="-290">
                <a:latin typeface="Cambria"/>
                <a:cs typeface="Cambria"/>
              </a:rPr>
              <a:t>m	</a:t>
            </a:r>
            <a:r>
              <a:rPr dirty="0" sz="2750" spc="-150">
                <a:latin typeface="Cambria"/>
                <a:cs typeface="Cambria"/>
              </a:rPr>
              <a:t>du	</a:t>
            </a:r>
            <a:r>
              <a:rPr dirty="0" sz="2750" spc="-170">
                <a:latin typeface="Cambria"/>
                <a:cs typeface="Cambria"/>
              </a:rPr>
              <a:t>dx</a:t>
            </a:r>
            <a:endParaRPr sz="275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1660"/>
              </a:spcBef>
              <a:tabLst>
                <a:tab pos="732790" algn="l"/>
              </a:tabLst>
            </a:pPr>
            <a:r>
              <a:rPr dirty="0" sz="2700" spc="-175" i="1">
                <a:latin typeface="Cambria"/>
                <a:cs typeface="Cambria"/>
              </a:rPr>
              <a:t>Let	</a:t>
            </a:r>
            <a:r>
              <a:rPr dirty="0" sz="2700" spc="-220">
                <a:latin typeface="Cambria"/>
                <a:cs typeface="Cambria"/>
              </a:rPr>
              <a:t>gÑ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670774" y="15736214"/>
            <a:ext cx="2345055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16230" algn="l"/>
                <a:tab pos="814705" algn="l"/>
                <a:tab pos="1311275" algn="l"/>
              </a:tabLst>
            </a:pPr>
            <a:r>
              <a:rPr dirty="0" sz="2700" spc="-1895" i="1" strike="sngStrike">
                <a:solidFill>
                  <a:srgbClr val="424242"/>
                </a:solidFill>
                <a:latin typeface="Cambria"/>
                <a:cs typeface="Cambria"/>
              </a:rPr>
              <a:t>—</a:t>
            </a:r>
            <a:r>
              <a:rPr dirty="0" sz="2700" spc="-1895" i="1" strike="noStrike">
                <a:solidFill>
                  <a:srgbClr val="424242"/>
                </a:solidFill>
                <a:latin typeface="Cambria"/>
                <a:cs typeface="Cambria"/>
              </a:rPr>
              <a:t>	</a:t>
            </a:r>
            <a:r>
              <a:rPr dirty="0" sz="2700" spc="-855" strike="noStrike">
                <a:latin typeface="Cambria"/>
                <a:cs typeface="Cambria"/>
              </a:rPr>
              <a:t>IÉ	</a:t>
            </a:r>
            <a:r>
              <a:rPr dirty="0" sz="2700" spc="-700" i="1" strike="noStrike">
                <a:latin typeface="Cambria"/>
                <a:cs typeface="Cambria"/>
              </a:rPr>
              <a:t>six	</a:t>
            </a:r>
            <a:r>
              <a:rPr dirty="0" sz="2700" spc="-50" strike="noStrike">
                <a:latin typeface="Cambria"/>
                <a:cs typeface="Cambria"/>
              </a:rPr>
              <a:t>8</a:t>
            </a:r>
            <a:r>
              <a:rPr dirty="0" sz="2700" spc="85" strike="noStrike">
                <a:latin typeface="Cambria"/>
                <a:cs typeface="Cambria"/>
              </a:rPr>
              <a:t> </a:t>
            </a:r>
            <a:r>
              <a:rPr dirty="0" sz="2700" spc="-1075" strike="noStrike">
                <a:latin typeface="Cambria"/>
                <a:cs typeface="Cambria"/>
              </a:rPr>
              <a:t>—+</a:t>
            </a:r>
            <a:r>
              <a:rPr dirty="0" sz="2700" spc="270" strike="noStrike">
                <a:latin typeface="Cambria"/>
                <a:cs typeface="Cambria"/>
              </a:rPr>
              <a:t> </a:t>
            </a:r>
            <a:r>
              <a:rPr dirty="0" sz="2700" spc="15" i="1" strike="noStrike">
                <a:latin typeface="Cambria"/>
                <a:cs typeface="Cambria"/>
              </a:rPr>
              <a:t>du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698922" y="17776995"/>
            <a:ext cx="402590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 spc="-210">
                <a:latin typeface="Cambria"/>
                <a:cs typeface="Cambria"/>
              </a:rPr>
              <a:t>83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060229" y="15704176"/>
            <a:ext cx="1203960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0105" algn="l"/>
              </a:tabLst>
            </a:pPr>
            <a:r>
              <a:rPr dirty="0" sz="2900" spc="-80" i="1">
                <a:latin typeface="Times New Roman"/>
                <a:cs typeface="Times New Roman"/>
              </a:rPr>
              <a:t>cos</a:t>
            </a:r>
            <a:r>
              <a:rPr dirty="0" sz="2900" spc="-85" i="1">
                <a:latin typeface="Times New Roman"/>
                <a:cs typeface="Times New Roman"/>
              </a:rPr>
              <a:t>8</a:t>
            </a:r>
            <a:r>
              <a:rPr dirty="0" sz="2900" i="1">
                <a:latin typeface="Times New Roman"/>
                <a:cs typeface="Times New Roman"/>
              </a:rPr>
              <a:t>	</a:t>
            </a:r>
            <a:r>
              <a:rPr dirty="0" sz="2900" spc="-70" i="1">
                <a:latin typeface="Times New Roman"/>
                <a:cs typeface="Times New Roman"/>
              </a:rPr>
              <a:t>d8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818" y="17015189"/>
            <a:ext cx="148337" cy="4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7864" y="863848"/>
            <a:ext cx="12661045" cy="18193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788776"/>
            <a:ext cx="52354" cy="8778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31004" y="15816854"/>
            <a:ext cx="291465" cy="20955"/>
          </a:xfrm>
          <a:custGeom>
            <a:avLst/>
            <a:gdLst/>
            <a:ahLst/>
            <a:cxnLst/>
            <a:rect l="l" t="t" r="r" b="b"/>
            <a:pathLst>
              <a:path w="291465" h="20955">
                <a:moveTo>
                  <a:pt x="0" y="0"/>
                </a:moveTo>
                <a:lnTo>
                  <a:pt x="290857" y="0"/>
                </a:lnTo>
                <a:lnTo>
                  <a:pt x="290857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1004" y="15825579"/>
            <a:ext cx="291465" cy="20955"/>
          </a:xfrm>
          <a:custGeom>
            <a:avLst/>
            <a:gdLst/>
            <a:ahLst/>
            <a:cxnLst/>
            <a:rect l="l" t="t" r="r" b="b"/>
            <a:pathLst>
              <a:path w="291465" h="20955">
                <a:moveTo>
                  <a:pt x="0" y="0"/>
                </a:moveTo>
                <a:lnTo>
                  <a:pt x="290857" y="0"/>
                </a:lnTo>
                <a:lnTo>
                  <a:pt x="290857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31004" y="15118794"/>
            <a:ext cx="299720" cy="20955"/>
          </a:xfrm>
          <a:custGeom>
            <a:avLst/>
            <a:gdLst/>
            <a:ahLst/>
            <a:cxnLst/>
            <a:rect l="l" t="t" r="r" b="b"/>
            <a:pathLst>
              <a:path w="299720" h="20955">
                <a:moveTo>
                  <a:pt x="0" y="0"/>
                </a:moveTo>
                <a:lnTo>
                  <a:pt x="299583" y="0"/>
                </a:lnTo>
                <a:lnTo>
                  <a:pt x="299583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39729" y="15834306"/>
            <a:ext cx="282575" cy="20955"/>
          </a:xfrm>
          <a:custGeom>
            <a:avLst/>
            <a:gdLst/>
            <a:ahLst/>
            <a:cxnLst/>
            <a:rect l="l" t="t" r="r" b="b"/>
            <a:pathLst>
              <a:path w="282575" h="20955">
                <a:moveTo>
                  <a:pt x="0" y="0"/>
                </a:moveTo>
                <a:lnTo>
                  <a:pt x="282132" y="0"/>
                </a:lnTo>
                <a:lnTo>
                  <a:pt x="282132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56354" y="3619729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 h="0">
                <a:moveTo>
                  <a:pt x="0" y="0"/>
                </a:moveTo>
                <a:lnTo>
                  <a:pt x="282132" y="0"/>
                </a:lnTo>
              </a:path>
            </a:pathLst>
          </a:custGeom>
          <a:ln w="20360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22969" y="3628455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 h="0">
                <a:moveTo>
                  <a:pt x="0" y="0"/>
                </a:moveTo>
                <a:lnTo>
                  <a:pt x="282132" y="0"/>
                </a:lnTo>
              </a:path>
            </a:pathLst>
          </a:custGeom>
          <a:ln w="20360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13839" y="3609549"/>
            <a:ext cx="273685" cy="20955"/>
          </a:xfrm>
          <a:custGeom>
            <a:avLst/>
            <a:gdLst/>
            <a:ahLst/>
            <a:cxnLst/>
            <a:rect l="l" t="t" r="r" b="b"/>
            <a:pathLst>
              <a:path w="273685" h="20954">
                <a:moveTo>
                  <a:pt x="0" y="0"/>
                </a:moveTo>
                <a:lnTo>
                  <a:pt x="273406" y="0"/>
                </a:lnTo>
                <a:lnTo>
                  <a:pt x="273406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05113" y="3592098"/>
            <a:ext cx="282575" cy="20955"/>
          </a:xfrm>
          <a:custGeom>
            <a:avLst/>
            <a:gdLst/>
            <a:ahLst/>
            <a:cxnLst/>
            <a:rect l="l" t="t" r="r" b="b"/>
            <a:pathLst>
              <a:path w="282575" h="20954">
                <a:moveTo>
                  <a:pt x="0" y="0"/>
                </a:moveTo>
                <a:lnTo>
                  <a:pt x="282132" y="0"/>
                </a:lnTo>
                <a:lnTo>
                  <a:pt x="282132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22969" y="3619729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 h="0">
                <a:moveTo>
                  <a:pt x="0" y="0"/>
                </a:moveTo>
                <a:lnTo>
                  <a:pt x="229777" y="0"/>
                </a:lnTo>
              </a:path>
            </a:pathLst>
          </a:custGeom>
          <a:ln w="20360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52067" y="9134395"/>
            <a:ext cx="2202180" cy="0"/>
          </a:xfrm>
          <a:custGeom>
            <a:avLst/>
            <a:gdLst/>
            <a:ahLst/>
            <a:cxnLst/>
            <a:rect l="l" t="t" r="r" b="b"/>
            <a:pathLst>
              <a:path w="2202179" h="0">
                <a:moveTo>
                  <a:pt x="0" y="0"/>
                </a:moveTo>
                <a:lnTo>
                  <a:pt x="2201794" y="0"/>
                </a:lnTo>
              </a:path>
            </a:pathLst>
          </a:custGeom>
          <a:ln w="20360">
            <a:solidFill>
              <a:srgbClr val="0F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44995" y="9125670"/>
            <a:ext cx="1416685" cy="0"/>
          </a:xfrm>
          <a:custGeom>
            <a:avLst/>
            <a:gdLst/>
            <a:ahLst/>
            <a:cxnLst/>
            <a:rect l="l" t="t" r="r" b="b"/>
            <a:pathLst>
              <a:path w="1416684" h="0">
                <a:moveTo>
                  <a:pt x="0" y="0"/>
                </a:moveTo>
                <a:lnTo>
                  <a:pt x="1416478" y="0"/>
                </a:lnTo>
              </a:path>
            </a:pathLst>
          </a:custGeom>
          <a:ln w="20360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02480" y="450975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 h="0">
                <a:moveTo>
                  <a:pt x="0" y="0"/>
                </a:moveTo>
                <a:lnTo>
                  <a:pt x="299583" y="0"/>
                </a:lnTo>
              </a:path>
            </a:pathLst>
          </a:custGeom>
          <a:ln w="20360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158564" y="5469586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 h="0">
                <a:moveTo>
                  <a:pt x="0" y="0"/>
                </a:moveTo>
                <a:lnTo>
                  <a:pt x="255955" y="0"/>
                </a:lnTo>
              </a:path>
            </a:pathLst>
          </a:custGeom>
          <a:ln w="20360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98463" y="4501029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 h="0">
                <a:moveTo>
                  <a:pt x="0" y="0"/>
                </a:moveTo>
                <a:lnTo>
                  <a:pt x="203600" y="0"/>
                </a:lnTo>
              </a:path>
            </a:pathLst>
          </a:custGeom>
          <a:ln w="20360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132387" y="5460860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 h="0">
                <a:moveTo>
                  <a:pt x="0" y="0"/>
                </a:moveTo>
                <a:lnTo>
                  <a:pt x="282132" y="0"/>
                </a:lnTo>
              </a:path>
            </a:pathLst>
          </a:custGeom>
          <a:ln w="20360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731004" y="15110069"/>
            <a:ext cx="299720" cy="20955"/>
          </a:xfrm>
          <a:custGeom>
            <a:avLst/>
            <a:gdLst/>
            <a:ahLst/>
            <a:cxnLst/>
            <a:rect l="l" t="t" r="r" b="b"/>
            <a:pathLst>
              <a:path w="299720" h="20955">
                <a:moveTo>
                  <a:pt x="0" y="0"/>
                </a:moveTo>
                <a:lnTo>
                  <a:pt x="299583" y="0"/>
                </a:lnTo>
                <a:lnTo>
                  <a:pt x="299583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32944" y="2939122"/>
            <a:ext cx="1155065" cy="0"/>
          </a:xfrm>
          <a:custGeom>
            <a:avLst/>
            <a:gdLst/>
            <a:ahLst/>
            <a:cxnLst/>
            <a:rect l="l" t="t" r="r" b="b"/>
            <a:pathLst>
              <a:path w="1155065" h="0">
                <a:moveTo>
                  <a:pt x="0" y="0"/>
                </a:moveTo>
                <a:lnTo>
                  <a:pt x="1154706" y="0"/>
                </a:lnTo>
              </a:path>
            </a:pathLst>
          </a:custGeom>
          <a:ln w="20360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011881" y="2886767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149" y="0"/>
                </a:lnTo>
              </a:path>
            </a:pathLst>
          </a:custGeom>
          <a:ln w="20360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67712" y="10678852"/>
            <a:ext cx="1129030" cy="0"/>
          </a:xfrm>
          <a:custGeom>
            <a:avLst/>
            <a:gdLst/>
            <a:ahLst/>
            <a:cxnLst/>
            <a:rect l="l" t="t" r="r" b="b"/>
            <a:pathLst>
              <a:path w="1129029" h="0">
                <a:moveTo>
                  <a:pt x="0" y="0"/>
                </a:moveTo>
                <a:lnTo>
                  <a:pt x="1128528" y="0"/>
                </a:lnTo>
              </a:path>
            </a:pathLst>
          </a:custGeom>
          <a:ln w="20360">
            <a:solidFill>
              <a:srgbClr val="0F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32944" y="2878042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 h="0">
                <a:moveTo>
                  <a:pt x="0" y="0"/>
                </a:moveTo>
                <a:lnTo>
                  <a:pt x="1145980" y="0"/>
                </a:lnTo>
              </a:path>
            </a:pathLst>
          </a:custGeom>
          <a:ln w="20360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996235" y="2860590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 h="0">
                <a:moveTo>
                  <a:pt x="0" y="0"/>
                </a:moveTo>
                <a:lnTo>
                  <a:pt x="290857" y="0"/>
                </a:lnTo>
              </a:path>
            </a:pathLst>
          </a:custGeom>
          <a:ln w="20360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647206" y="14439642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 h="0">
                <a:moveTo>
                  <a:pt x="0" y="0"/>
                </a:moveTo>
                <a:lnTo>
                  <a:pt x="299583" y="0"/>
                </a:lnTo>
              </a:path>
            </a:pathLst>
          </a:custGeom>
          <a:ln w="20360">
            <a:solidFill>
              <a:srgbClr val="0C08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940421" y="13068247"/>
            <a:ext cx="291465" cy="20955"/>
          </a:xfrm>
          <a:custGeom>
            <a:avLst/>
            <a:gdLst/>
            <a:ahLst/>
            <a:cxnLst/>
            <a:rect l="l" t="t" r="r" b="b"/>
            <a:pathLst>
              <a:path w="291465" h="20955">
                <a:moveTo>
                  <a:pt x="0" y="0"/>
                </a:moveTo>
                <a:lnTo>
                  <a:pt x="290857" y="0"/>
                </a:lnTo>
                <a:lnTo>
                  <a:pt x="290857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0F0F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760640" y="13078426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 h="0">
                <a:moveTo>
                  <a:pt x="0" y="0"/>
                </a:moveTo>
                <a:lnTo>
                  <a:pt x="1119803" y="0"/>
                </a:lnTo>
              </a:path>
            </a:pathLst>
          </a:custGeom>
          <a:ln w="20360">
            <a:solidFill>
              <a:srgbClr val="0F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85164" y="13069701"/>
            <a:ext cx="1521460" cy="0"/>
          </a:xfrm>
          <a:custGeom>
            <a:avLst/>
            <a:gdLst/>
            <a:ahLst/>
            <a:cxnLst/>
            <a:rect l="l" t="t" r="r" b="b"/>
            <a:pathLst>
              <a:path w="1521459" h="0">
                <a:moveTo>
                  <a:pt x="0" y="0"/>
                </a:moveTo>
                <a:lnTo>
                  <a:pt x="1521187" y="0"/>
                </a:lnTo>
              </a:path>
            </a:pathLst>
          </a:custGeom>
          <a:ln w="20360">
            <a:solidFill>
              <a:srgbClr val="0F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940421" y="13068247"/>
            <a:ext cx="291465" cy="20955"/>
          </a:xfrm>
          <a:custGeom>
            <a:avLst/>
            <a:gdLst/>
            <a:ahLst/>
            <a:cxnLst/>
            <a:rect l="l" t="t" r="r" b="b"/>
            <a:pathLst>
              <a:path w="291465" h="20955">
                <a:moveTo>
                  <a:pt x="0" y="0"/>
                </a:moveTo>
                <a:lnTo>
                  <a:pt x="290857" y="0"/>
                </a:lnTo>
                <a:lnTo>
                  <a:pt x="290857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0F0F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02480" y="3437940"/>
            <a:ext cx="165789" cy="3752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432522" y="2687527"/>
            <a:ext cx="165789" cy="366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77552" y="8961332"/>
            <a:ext cx="95983" cy="274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018953" y="3385586"/>
            <a:ext cx="78531" cy="1483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818260" y="15575441"/>
            <a:ext cx="95983" cy="1657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73535" y="3359408"/>
            <a:ext cx="602075" cy="5584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799155" y="3647358"/>
            <a:ext cx="1736421" cy="3141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116742" y="8961332"/>
            <a:ext cx="558447" cy="366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216185" y="6378514"/>
            <a:ext cx="671881" cy="2617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931695" y="3690987"/>
            <a:ext cx="270497" cy="2355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122008" y="10505788"/>
            <a:ext cx="584624" cy="3577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013687" y="2556641"/>
            <a:ext cx="270497" cy="2355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586126" y="2905670"/>
            <a:ext cx="698059" cy="2617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731004" y="15898294"/>
            <a:ext cx="296675" cy="2355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580860" y="15898294"/>
            <a:ext cx="287949" cy="2530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148033" y="15557989"/>
            <a:ext cx="776590" cy="57589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668117" y="2565366"/>
            <a:ext cx="1535729" cy="62825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4985291" y="4293208"/>
            <a:ext cx="1364615" cy="3822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07390" algn="l"/>
              </a:tabLst>
            </a:pPr>
            <a:r>
              <a:rPr dirty="0" sz="2300" spc="120">
                <a:latin typeface="Cambria"/>
                <a:cs typeface="Cambria"/>
              </a:rPr>
              <a:t>u</a:t>
            </a:r>
            <a:r>
              <a:rPr dirty="0" sz="2300" spc="345">
                <a:latin typeface="Cambria"/>
                <a:cs typeface="Cambria"/>
              </a:rPr>
              <a:t> </a:t>
            </a:r>
            <a:r>
              <a:rPr dirty="0" sz="2300" spc="-550" strike="sngStrike">
                <a:latin typeface="Cambria"/>
                <a:cs typeface="Cambria"/>
              </a:rPr>
              <a:t>—</a:t>
            </a:r>
            <a:r>
              <a:rPr dirty="0" sz="2300" spc="-550" strike="noStrike">
                <a:latin typeface="Cambria"/>
                <a:cs typeface="Cambria"/>
              </a:rPr>
              <a:t>	</a:t>
            </a:r>
            <a:r>
              <a:rPr dirty="0" sz="2300" spc="60" strike="noStrike">
                <a:latin typeface="Cambria"/>
                <a:cs typeface="Cambria"/>
              </a:rPr>
              <a:t>siu</a:t>
            </a:r>
            <a:r>
              <a:rPr dirty="0" sz="2300" spc="-5" strike="noStrike">
                <a:latin typeface="Cambria"/>
                <a:cs typeface="Cambria"/>
              </a:rPr>
              <a:t> </a:t>
            </a:r>
            <a:r>
              <a:rPr dirty="0" sz="2300" spc="120" strike="noStrike">
                <a:latin typeface="Cambria"/>
                <a:cs typeface="Cambria"/>
              </a:rPr>
              <a:t>0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90616" y="4267274"/>
            <a:ext cx="147955" cy="287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15">
                <a:latin typeface="Cambria"/>
                <a:cs typeface="Cambria"/>
              </a:rPr>
              <a:t>1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89263" y="7343823"/>
            <a:ext cx="1807845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08330" algn="l"/>
              </a:tabLst>
            </a:pPr>
            <a:r>
              <a:rPr dirty="0" sz="2400" i="1">
                <a:latin typeface="Cambria"/>
                <a:cs typeface="Cambria"/>
              </a:rPr>
              <a:t>Ex/	</a:t>
            </a:r>
            <a:r>
              <a:rPr dirty="0" sz="2400" spc="95" i="1">
                <a:latin typeface="Cambria"/>
                <a:cs typeface="Cambria"/>
              </a:rPr>
              <a:t>evaluote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30400" y="3261390"/>
            <a:ext cx="973455" cy="316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900" spc="-10">
                <a:uFill>
                  <a:solidFill>
                    <a:srgbClr val="1C1C1C"/>
                  </a:solidFill>
                </a:uFill>
                <a:latin typeface="Cambria"/>
                <a:cs typeface="Cambria"/>
              </a:rPr>
              <a:t>ccs </a:t>
            </a:r>
            <a:r>
              <a:rPr dirty="0" u="heavy" sz="1900" spc="75">
                <a:uFill>
                  <a:solidFill>
                    <a:srgbClr val="1C1C1C"/>
                  </a:solidFill>
                </a:uFill>
                <a:latin typeface="Cambria"/>
                <a:cs typeface="Cambria"/>
              </a:rPr>
              <a:t>0</a:t>
            </a:r>
            <a:r>
              <a:rPr dirty="0" u="heavy" sz="1900" spc="345">
                <a:uFill>
                  <a:solidFill>
                    <a:srgbClr val="1C1C1C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900" spc="60">
                <a:uFill>
                  <a:solidFill>
                    <a:srgbClr val="1C1C1C"/>
                  </a:solidFill>
                </a:uFill>
                <a:latin typeface="Cambria"/>
                <a:cs typeface="Cambria"/>
              </a:rPr>
              <a:t>d8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21087" y="3261390"/>
            <a:ext cx="97155" cy="316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00" spc="30">
                <a:latin typeface="Cambria"/>
                <a:cs typeface="Cambria"/>
              </a:rPr>
              <a:t>i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54445" y="8262342"/>
            <a:ext cx="2901950" cy="845819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804545" algn="l"/>
                <a:tab pos="1456690" algn="l"/>
                <a:tab pos="2487930" algn="l"/>
              </a:tabLst>
            </a:pPr>
            <a:r>
              <a:rPr dirty="0" sz="2600" spc="-114">
                <a:latin typeface="Cambria"/>
                <a:cs typeface="Cambria"/>
              </a:rPr>
              <a:t>Let	</a:t>
            </a:r>
            <a:r>
              <a:rPr dirty="0" sz="2600" spc="10">
                <a:latin typeface="Cambria"/>
                <a:cs typeface="Cambria"/>
              </a:rPr>
              <a:t>x</a:t>
            </a:r>
            <a:r>
              <a:rPr dirty="0" sz="2600" spc="90">
                <a:latin typeface="Cambria"/>
                <a:cs typeface="Cambria"/>
              </a:rPr>
              <a:t> </a:t>
            </a:r>
            <a:r>
              <a:rPr dirty="0" sz="2600" spc="10">
                <a:latin typeface="Cambria"/>
                <a:cs typeface="Cambria"/>
              </a:rPr>
              <a:t>=	</a:t>
            </a:r>
            <a:r>
              <a:rPr dirty="0" sz="2600" spc="105">
                <a:latin typeface="Cambria"/>
                <a:cs typeface="Cambria"/>
              </a:rPr>
              <a:t>sin</a:t>
            </a:r>
            <a:r>
              <a:rPr dirty="0" sz="2600" spc="-160">
                <a:latin typeface="Cambria"/>
                <a:cs typeface="Cambria"/>
              </a:rPr>
              <a:t> </a:t>
            </a:r>
            <a:r>
              <a:rPr dirty="0" sz="2600" spc="70">
                <a:latin typeface="Cambria"/>
                <a:cs typeface="Cambria"/>
              </a:rPr>
              <a:t>8	</a:t>
            </a:r>
            <a:r>
              <a:rPr dirty="0" sz="2600" spc="105">
                <a:latin typeface="Cambria"/>
                <a:cs typeface="Cambria"/>
              </a:rPr>
              <a:t>m</a:t>
            </a:r>
            <a:endParaRPr sz="2600">
              <a:latin typeface="Cambria"/>
              <a:cs typeface="Cambria"/>
            </a:endParaRPr>
          </a:p>
          <a:p>
            <a:pPr algn="r" marR="5080">
              <a:lnSpc>
                <a:spcPct val="100000"/>
              </a:lnSpc>
              <a:spcBef>
                <a:spcPts val="400"/>
              </a:spcBef>
            </a:pPr>
            <a:r>
              <a:rPr dirty="0" sz="2000" spc="65" i="1">
                <a:latin typeface="Cambria"/>
                <a:cs typeface="Cambria"/>
              </a:rPr>
              <a:t>cos </a:t>
            </a:r>
            <a:r>
              <a:rPr dirty="0" sz="2000" spc="-65" i="1">
                <a:latin typeface="Cambria"/>
                <a:cs typeface="Cambria"/>
              </a:rPr>
              <a:t>8</a:t>
            </a:r>
            <a:r>
              <a:rPr dirty="0" sz="2000" spc="-35" i="1">
                <a:latin typeface="Cambria"/>
                <a:cs typeface="Cambria"/>
              </a:rPr>
              <a:t> </a:t>
            </a:r>
            <a:r>
              <a:rPr dirty="0" sz="2000" spc="25" i="1">
                <a:latin typeface="Cambria"/>
                <a:cs typeface="Cambria"/>
              </a:rPr>
              <a:t>d8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02840" y="9146901"/>
            <a:ext cx="2282825" cy="316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2923" sz="2850" spc="30">
                <a:latin typeface="Cambria"/>
                <a:cs typeface="Cambria"/>
              </a:rPr>
              <a:t>sí </a:t>
            </a:r>
            <a:r>
              <a:rPr dirty="0" baseline="-2923" sz="2850" spc="60">
                <a:latin typeface="Cambria"/>
                <a:cs typeface="Cambria"/>
              </a:rPr>
              <a:t>ii</a:t>
            </a:r>
            <a:r>
              <a:rPr dirty="0" baseline="13888" sz="2400" spc="60">
                <a:latin typeface="Cambria"/>
                <a:cs typeface="Cambria"/>
              </a:rPr>
              <a:t>2 </a:t>
            </a:r>
            <a:r>
              <a:rPr dirty="0" sz="1900" spc="35">
                <a:latin typeface="Cambria"/>
                <a:cs typeface="Cambria"/>
              </a:rPr>
              <a:t>8 </a:t>
            </a:r>
            <a:r>
              <a:rPr dirty="0" sz="1900" spc="-305">
                <a:latin typeface="Cambria"/>
                <a:cs typeface="Cambria"/>
              </a:rPr>
              <a:t>—6 </a:t>
            </a:r>
            <a:r>
              <a:rPr dirty="0" sz="1900" spc="30">
                <a:latin typeface="Cambria"/>
                <a:cs typeface="Cambria"/>
              </a:rPr>
              <a:t>siri </a:t>
            </a:r>
            <a:r>
              <a:rPr dirty="0" sz="1900" spc="55">
                <a:latin typeface="Cambria"/>
                <a:cs typeface="Cambria"/>
              </a:rPr>
              <a:t>8</a:t>
            </a:r>
            <a:r>
              <a:rPr dirty="0" sz="1900" spc="-229">
                <a:latin typeface="Cambria"/>
                <a:cs typeface="Cambria"/>
              </a:rPr>
              <a:t> </a:t>
            </a:r>
            <a:r>
              <a:rPr dirty="0" sz="1900" spc="-114">
                <a:latin typeface="Cambria"/>
                <a:cs typeface="Cambria"/>
              </a:rPr>
              <a:t>-I-12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02728" y="2395015"/>
            <a:ext cx="1189355" cy="85979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1040"/>
              </a:spcBef>
            </a:pPr>
            <a:r>
              <a:rPr dirty="0" sz="2050" spc="-95">
                <a:latin typeface="Consolas"/>
                <a:cs typeface="Consolas"/>
              </a:rPr>
              <a:t>vosB</a:t>
            </a:r>
            <a:r>
              <a:rPr dirty="0" sz="2050" spc="-265">
                <a:latin typeface="Consolas"/>
                <a:cs typeface="Consolas"/>
              </a:rPr>
              <a:t> </a:t>
            </a:r>
            <a:r>
              <a:rPr dirty="0" sz="2050" spc="-30">
                <a:latin typeface="Consolas"/>
                <a:cs typeface="Consolas"/>
              </a:rPr>
              <a:t>d0</a:t>
            </a:r>
            <a:endParaRPr sz="2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  <a:tabLst>
                <a:tab pos="1037590" algn="l"/>
              </a:tabLst>
            </a:pPr>
            <a:r>
              <a:rPr dirty="0" sz="1900" spc="-10">
                <a:solidFill>
                  <a:srgbClr val="7E7E7E"/>
                </a:solidFill>
                <a:latin typeface="Cambria"/>
                <a:cs typeface="Cambria"/>
              </a:rPr>
              <a:t>7</a:t>
            </a:r>
            <a:r>
              <a:rPr dirty="0" sz="1900" spc="-245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dirty="0" sz="1900" spc="-890">
                <a:solidFill>
                  <a:srgbClr val="2B2B2B"/>
                </a:solidFill>
                <a:latin typeface="Cambria"/>
                <a:cs typeface="Cambria"/>
              </a:rPr>
              <a:t>—</a:t>
            </a:r>
            <a:r>
              <a:rPr dirty="0" sz="1900" spc="-180">
                <a:solidFill>
                  <a:srgbClr val="2B2B2B"/>
                </a:solidFill>
                <a:latin typeface="Cambria"/>
                <a:cs typeface="Cambria"/>
              </a:rPr>
              <a:t> </a:t>
            </a:r>
            <a:r>
              <a:rPr dirty="0" sz="1900" spc="-105">
                <a:solidFill>
                  <a:srgbClr val="181818"/>
                </a:solidFill>
                <a:latin typeface="Cambria"/>
                <a:cs typeface="Cambria"/>
              </a:rPr>
              <a:t>7</a:t>
            </a:r>
            <a:r>
              <a:rPr dirty="0" sz="190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dirty="0" sz="1900" spc="-16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dirty="0" sz="1900" spc="-25">
                <a:latin typeface="Cambria"/>
                <a:cs typeface="Cambria"/>
              </a:rPr>
              <a:t>sir</a:t>
            </a:r>
            <a:r>
              <a:rPr dirty="0" sz="1900" spc="-15">
                <a:latin typeface="Cambria"/>
                <a:cs typeface="Cambria"/>
              </a:rPr>
              <a:t>i</a:t>
            </a:r>
            <a:r>
              <a:rPr dirty="0" sz="1900">
                <a:latin typeface="Cambria"/>
                <a:cs typeface="Cambria"/>
              </a:rPr>
              <a:t>	</a:t>
            </a:r>
            <a:r>
              <a:rPr dirty="0" sz="1900" spc="35">
                <a:solidFill>
                  <a:srgbClr val="050505"/>
                </a:solidFill>
                <a:latin typeface="Cambria"/>
                <a:cs typeface="Cambria"/>
              </a:rPr>
              <a:t>8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571029" y="3393003"/>
            <a:ext cx="1114425" cy="1282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125"/>
              </a:spcBef>
              <a:tabLst>
                <a:tab pos="934719" algn="l"/>
              </a:tabLst>
            </a:pPr>
            <a:r>
              <a:rPr dirty="0" sz="2600" spc="35">
                <a:latin typeface="Calibri"/>
                <a:cs typeface="Calibri"/>
              </a:rPr>
              <a:t>/</a:t>
            </a:r>
            <a:r>
              <a:rPr dirty="0" sz="2600" spc="170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d</a:t>
            </a:r>
            <a:r>
              <a:rPr dirty="0" sz="2600" spc="10">
                <a:latin typeface="Calibri"/>
                <a:cs typeface="Calibri"/>
              </a:rPr>
              <a:t>0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10">
                <a:solidFill>
                  <a:srgbClr val="212121"/>
                </a:solidFill>
                <a:latin typeface="Calibri"/>
                <a:cs typeface="Calibri"/>
              </a:rPr>
              <a:t>=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44195" algn="l"/>
              </a:tabLst>
            </a:pPr>
            <a:r>
              <a:rPr dirty="0" sz="2300" spc="170">
                <a:latin typeface="Cambria"/>
                <a:cs typeface="Cambria"/>
              </a:rPr>
              <a:t>w	</a:t>
            </a:r>
            <a:r>
              <a:rPr dirty="0" sz="2300" spc="80">
                <a:latin typeface="Cambria"/>
                <a:cs typeface="Cambria"/>
              </a:rPr>
              <a:t>sin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95407" y="7143131"/>
            <a:ext cx="2482850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917575" algn="l"/>
                <a:tab pos="2444115" algn="l"/>
              </a:tabLst>
            </a:pPr>
            <a:r>
              <a:rPr dirty="0" baseline="-37037" sz="3600" spc="-22" i="1">
                <a:latin typeface="Cambria"/>
                <a:cs typeface="Cambria"/>
              </a:rPr>
              <a:t>,)</a:t>
            </a:r>
            <a:r>
              <a:rPr dirty="0" u="heavy" sz="2400" spc="-15" i="1">
                <a:uFill>
                  <a:solidFill>
                    <a:srgbClr val="131318"/>
                  </a:solidFill>
                </a:uFill>
                <a:latin typeface="Cambria"/>
                <a:cs typeface="Cambria"/>
              </a:rPr>
              <a:t> 	</a:t>
            </a:r>
            <a:r>
              <a:rPr dirty="0" u="heavy" sz="1950" spc="65" i="1">
                <a:uFill>
                  <a:solidFill>
                    <a:srgbClr val="131318"/>
                  </a:solidFill>
                </a:uFill>
                <a:latin typeface="Cambria"/>
                <a:cs typeface="Cambria"/>
              </a:rPr>
              <a:t>cos </a:t>
            </a:r>
            <a:r>
              <a:rPr dirty="0" u="heavy" sz="1950" spc="-175" i="1">
                <a:uFill>
                  <a:solidFill>
                    <a:srgbClr val="131318"/>
                  </a:solidFill>
                </a:uFill>
                <a:latin typeface="Cambria"/>
                <a:cs typeface="Cambria"/>
              </a:rPr>
              <a:t>8 </a:t>
            </a:r>
            <a:r>
              <a:rPr dirty="0" u="heavy" sz="1950" spc="40" i="1">
                <a:uFill>
                  <a:solidFill>
                    <a:srgbClr val="1313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950" spc="20" i="1">
                <a:uFill>
                  <a:solidFill>
                    <a:srgbClr val="131318"/>
                  </a:solidFill>
                </a:uFill>
                <a:latin typeface="Cambria"/>
                <a:cs typeface="Cambria"/>
              </a:rPr>
              <a:t>d8	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12535" y="7585720"/>
            <a:ext cx="2244725" cy="2946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1580515" algn="l"/>
              </a:tabLst>
            </a:pPr>
            <a:r>
              <a:rPr dirty="0" baseline="-4761" sz="2625" spc="22">
                <a:latin typeface="Cambria"/>
                <a:cs typeface="Cambria"/>
              </a:rPr>
              <a:t>si </a:t>
            </a:r>
            <a:r>
              <a:rPr dirty="0" baseline="-6349" sz="2625" spc="127">
                <a:latin typeface="Cambria"/>
                <a:cs typeface="Cambria"/>
              </a:rPr>
              <a:t>n</a:t>
            </a:r>
            <a:r>
              <a:rPr dirty="0" baseline="12698" sz="2625" spc="127">
                <a:latin typeface="Cambria"/>
                <a:cs typeface="Cambria"/>
              </a:rPr>
              <a:t>2 </a:t>
            </a:r>
            <a:r>
              <a:rPr dirty="0" sz="1750" spc="25">
                <a:latin typeface="Cambria"/>
                <a:cs typeface="Cambria"/>
              </a:rPr>
              <a:t>0 </a:t>
            </a:r>
            <a:r>
              <a:rPr dirty="0" sz="1750" spc="60">
                <a:latin typeface="Cambria"/>
                <a:cs typeface="Cambria"/>
              </a:rPr>
              <a:t> </a:t>
            </a:r>
            <a:r>
              <a:rPr dirty="0" sz="1750" spc="-225">
                <a:latin typeface="Cambria"/>
                <a:cs typeface="Cambria"/>
              </a:rPr>
              <a:t>—6   </a:t>
            </a:r>
            <a:r>
              <a:rPr dirty="0" sz="1750" spc="-195">
                <a:latin typeface="Cambria"/>
                <a:cs typeface="Cambria"/>
              </a:rPr>
              <a:t> </a:t>
            </a:r>
            <a:r>
              <a:rPr dirty="0" sz="1750" spc="-125">
                <a:latin typeface="Cambria"/>
                <a:cs typeface="Cambria"/>
              </a:rPr>
              <a:t>sín	</a:t>
            </a:r>
            <a:r>
              <a:rPr dirty="0" sz="1750" spc="-160">
                <a:latin typeface="Cambria"/>
                <a:cs typeface="Cambria"/>
              </a:rPr>
              <a:t>8 </a:t>
            </a:r>
            <a:r>
              <a:rPr dirty="0" sz="1750" spc="-170">
                <a:latin typeface="Cambria"/>
                <a:cs typeface="Cambria"/>
              </a:rPr>
              <a:t>-F</a:t>
            </a:r>
            <a:r>
              <a:rPr dirty="0" sz="1750" spc="-225">
                <a:latin typeface="Cambria"/>
                <a:cs typeface="Cambria"/>
              </a:rPr>
              <a:t> </a:t>
            </a:r>
            <a:r>
              <a:rPr dirty="0" sz="1750" spc="40">
                <a:latin typeface="Cambria"/>
                <a:cs typeface="Cambria"/>
              </a:rPr>
              <a:t>12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97758" y="5210623"/>
            <a:ext cx="209550" cy="433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50" spc="-20">
                <a:solidFill>
                  <a:srgbClr val="180523"/>
                </a:solidFill>
                <a:latin typeface="Cambria"/>
                <a:cs typeface="Cambria"/>
              </a:rPr>
              <a:t>=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601477" y="5210623"/>
            <a:ext cx="437515" cy="433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50" spc="-45">
                <a:latin typeface="Cambria"/>
                <a:cs typeface="Cambria"/>
              </a:rPr>
              <a:t>sin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587417" y="6002968"/>
            <a:ext cx="217804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1850" spc="-385">
                <a:uFill>
                  <a:solidFill>
                    <a:srgbClr val="1F1F1F"/>
                  </a:solidFill>
                </a:uFill>
                <a:latin typeface="Consolas"/>
                <a:cs typeface="Consolas"/>
              </a:rPr>
              <a:t> </a:t>
            </a:r>
            <a:r>
              <a:rPr dirty="0" u="heavy" sz="1850" spc="-140">
                <a:uFill>
                  <a:solidFill>
                    <a:srgbClr val="1F1F1F"/>
                  </a:solidFill>
                </a:uFill>
                <a:latin typeface="Consolas"/>
                <a:cs typeface="Consolas"/>
              </a:rPr>
              <a:t>1</a:t>
            </a:r>
            <a:endParaRPr sz="1850">
              <a:latin typeface="Consolas"/>
              <a:cs typeface="Consola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405176" y="3385975"/>
            <a:ext cx="74168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204" i="1">
                <a:latin typeface="Cambria"/>
                <a:cs typeface="Cambria"/>
              </a:rPr>
              <a:t>8 </a:t>
            </a:r>
            <a:r>
              <a:rPr dirty="0" sz="2550" spc="-365" i="1">
                <a:solidFill>
                  <a:srgbClr val="010101"/>
                </a:solidFill>
                <a:latin typeface="Cambria"/>
                <a:cs typeface="Cambria"/>
              </a:rPr>
              <a:t>-\-</a:t>
            </a:r>
            <a:r>
              <a:rPr dirty="0" sz="2550" spc="-340" i="1">
                <a:solidFill>
                  <a:srgbClr val="010101"/>
                </a:solidFill>
                <a:latin typeface="Cambria"/>
                <a:cs typeface="Cambria"/>
              </a:rPr>
              <a:t> </a:t>
            </a:r>
            <a:r>
              <a:rPr dirty="0" sz="2550" spc="20">
                <a:latin typeface="Cambria"/>
                <a:cs typeface="Cambria"/>
              </a:rPr>
              <a:t>c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69763" y="6108404"/>
            <a:ext cx="88963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165">
                <a:latin typeface="Cambria"/>
                <a:cs typeface="Cambria"/>
              </a:rPr>
              <a:t>sin°'</a:t>
            </a:r>
            <a:r>
              <a:rPr dirty="0" sz="2550" spc="175">
                <a:latin typeface="Cambria"/>
                <a:cs typeface="Cambria"/>
              </a:rPr>
              <a:t>(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393095" y="11079167"/>
            <a:ext cx="416559" cy="374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00" spc="65" i="1">
                <a:latin typeface="Cambria"/>
                <a:cs typeface="Cambria"/>
              </a:rPr>
              <a:t>Lel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81320" y="9377405"/>
            <a:ext cx="6111875" cy="163258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580"/>
              </a:spcBef>
              <a:tabLst>
                <a:tab pos="519430" algn="l"/>
                <a:tab pos="975360" algn="l"/>
                <a:tab pos="1534795" algn="l"/>
                <a:tab pos="1866264" algn="l"/>
                <a:tab pos="2398395" algn="l"/>
                <a:tab pos="2816225" algn="l"/>
                <a:tab pos="3592829" algn="l"/>
                <a:tab pos="4076700" algn="l"/>
                <a:tab pos="4716780" algn="l"/>
                <a:tab pos="5365115" algn="l"/>
                <a:tab pos="5688330" algn="l"/>
              </a:tabLst>
            </a:pPr>
            <a:r>
              <a:rPr dirty="0" sz="2600" spc="165">
                <a:latin typeface="Cambria"/>
                <a:cs typeface="Cambria"/>
              </a:rPr>
              <a:t>x'	</a:t>
            </a:r>
            <a:r>
              <a:rPr dirty="0" sz="2600" spc="-925">
                <a:latin typeface="Cambria"/>
                <a:cs typeface="Cambria"/>
              </a:rPr>
              <a:t>—	</a:t>
            </a:r>
            <a:r>
              <a:rPr dirty="0" sz="2600" spc="-90">
                <a:latin typeface="Cambria"/>
                <a:cs typeface="Cambria"/>
              </a:rPr>
              <a:t>6</a:t>
            </a:r>
            <a:r>
              <a:rPr dirty="0" sz="2600" spc="135">
                <a:latin typeface="Cambria"/>
                <a:cs typeface="Cambria"/>
              </a:rPr>
              <a:t> </a:t>
            </a:r>
            <a:r>
              <a:rPr dirty="0" sz="2600" spc="-55">
                <a:latin typeface="Cambria"/>
                <a:cs typeface="Cambria"/>
              </a:rPr>
              <a:t>x	</a:t>
            </a:r>
            <a:r>
              <a:rPr dirty="0" sz="2600" spc="-60">
                <a:latin typeface="Cambria"/>
                <a:cs typeface="Cambria"/>
              </a:rPr>
              <a:t>+	</a:t>
            </a:r>
            <a:r>
              <a:rPr dirty="0" sz="2600" spc="-20">
                <a:latin typeface="Cambria"/>
                <a:cs typeface="Cambria"/>
              </a:rPr>
              <a:t>12	=	</a:t>
            </a:r>
            <a:r>
              <a:rPr dirty="0" baseline="-2136" sz="3900" spc="30">
                <a:latin typeface="Cambria"/>
                <a:cs typeface="Cambria"/>
              </a:rPr>
              <a:t>x</a:t>
            </a:r>
            <a:r>
              <a:rPr dirty="0" baseline="31045" sz="2550" spc="30">
                <a:latin typeface="Cambria"/>
                <a:cs typeface="Cambria"/>
              </a:rPr>
              <a:t>2 </a:t>
            </a:r>
            <a:r>
              <a:rPr dirty="0" baseline="31045" sz="2550" spc="89">
                <a:latin typeface="Cambria"/>
                <a:cs typeface="Cambria"/>
              </a:rPr>
              <a:t> </a:t>
            </a:r>
            <a:r>
              <a:rPr dirty="0" sz="2600" spc="-925">
                <a:latin typeface="Cambria"/>
                <a:cs typeface="Cambria"/>
              </a:rPr>
              <a:t>—	</a:t>
            </a:r>
            <a:r>
              <a:rPr dirty="0" sz="2600" spc="-45">
                <a:latin typeface="Cambria"/>
                <a:cs typeface="Cambria"/>
              </a:rPr>
              <a:t>6x	</a:t>
            </a:r>
            <a:r>
              <a:rPr dirty="0" sz="2600" spc="-280">
                <a:latin typeface="Cambria"/>
                <a:cs typeface="Cambria"/>
              </a:rPr>
              <a:t>-F </a:t>
            </a:r>
            <a:r>
              <a:rPr dirty="0" sz="2600" spc="-90">
                <a:latin typeface="Cambria"/>
                <a:cs typeface="Cambria"/>
              </a:rPr>
              <a:t> </a:t>
            </a:r>
            <a:r>
              <a:rPr dirty="0" sz="2600" spc="-5">
                <a:latin typeface="Cambria"/>
                <a:cs typeface="Cambria"/>
              </a:rPr>
              <a:t>9	</a:t>
            </a:r>
            <a:r>
              <a:rPr dirty="0" sz="2600" spc="-844">
                <a:latin typeface="Cambria"/>
                <a:cs typeface="Cambria"/>
              </a:rPr>
              <a:t>—</a:t>
            </a:r>
            <a:r>
              <a:rPr dirty="0" sz="2600" spc="200">
                <a:latin typeface="Cambria"/>
                <a:cs typeface="Cambria"/>
              </a:rPr>
              <a:t> </a:t>
            </a:r>
            <a:r>
              <a:rPr dirty="0" sz="2600" spc="-5">
                <a:latin typeface="Cambria"/>
                <a:cs typeface="Cambria"/>
              </a:rPr>
              <a:t>9	+	</a:t>
            </a:r>
            <a:r>
              <a:rPr dirty="0" sz="2600" spc="20">
                <a:latin typeface="Cambria"/>
                <a:cs typeface="Cambria"/>
              </a:rPr>
              <a:t>12</a:t>
            </a:r>
            <a:endParaRPr sz="2600">
              <a:latin typeface="Cambria"/>
              <a:cs typeface="Cambria"/>
            </a:endParaRPr>
          </a:p>
          <a:p>
            <a:pPr algn="ctr" marL="903605">
              <a:lnSpc>
                <a:spcPct val="100000"/>
              </a:lnSpc>
              <a:spcBef>
                <a:spcPts val="489"/>
              </a:spcBef>
              <a:tabLst>
                <a:tab pos="1446530" algn="l"/>
                <a:tab pos="2599055" algn="l"/>
                <a:tab pos="2980055" algn="l"/>
              </a:tabLst>
            </a:pPr>
            <a:r>
              <a:rPr dirty="0" sz="2600" spc="-925">
                <a:latin typeface="Cambria"/>
                <a:cs typeface="Cambria"/>
              </a:rPr>
              <a:t>—</a:t>
            </a:r>
            <a:r>
              <a:rPr dirty="0" sz="2600" spc="380">
                <a:latin typeface="Cambria"/>
                <a:cs typeface="Cambria"/>
              </a:rPr>
              <a:t> </a:t>
            </a:r>
            <a:r>
              <a:rPr dirty="0" sz="2600" spc="-355">
                <a:latin typeface="Cambria"/>
                <a:cs typeface="Cambria"/>
              </a:rPr>
              <a:t>(	</a:t>
            </a:r>
            <a:r>
              <a:rPr dirty="0" sz="2600" spc="10">
                <a:latin typeface="Cambria"/>
                <a:cs typeface="Cambria"/>
              </a:rPr>
              <a:t>x</a:t>
            </a:r>
            <a:r>
              <a:rPr dirty="0" sz="2600" spc="-5">
                <a:latin typeface="Cambria"/>
                <a:cs typeface="Cambria"/>
              </a:rPr>
              <a:t> </a:t>
            </a:r>
            <a:r>
              <a:rPr dirty="0" sz="2600" spc="-925">
                <a:latin typeface="Cambria"/>
                <a:cs typeface="Cambria"/>
              </a:rPr>
              <a:t>—</a:t>
            </a:r>
            <a:r>
              <a:rPr dirty="0" sz="2600" spc="155">
                <a:latin typeface="Cambria"/>
                <a:cs typeface="Cambria"/>
              </a:rPr>
              <a:t> </a:t>
            </a:r>
            <a:r>
              <a:rPr dirty="0" sz="2600" spc="40">
                <a:latin typeface="Cambria"/>
                <a:cs typeface="Cambria"/>
              </a:rPr>
              <a:t>3</a:t>
            </a:r>
            <a:r>
              <a:rPr dirty="0" sz="2600" spc="-5">
                <a:latin typeface="Cambria"/>
                <a:cs typeface="Cambria"/>
              </a:rPr>
              <a:t> </a:t>
            </a:r>
            <a:r>
              <a:rPr dirty="0" sz="2600" spc="20">
                <a:latin typeface="Cambria"/>
                <a:cs typeface="Cambria"/>
              </a:rPr>
              <a:t>)'	</a:t>
            </a:r>
            <a:r>
              <a:rPr dirty="0" sz="2600" spc="40">
                <a:latin typeface="Cambria"/>
                <a:cs typeface="Cambria"/>
              </a:rPr>
              <a:t>+	</a:t>
            </a:r>
            <a:r>
              <a:rPr dirty="0" sz="2600" spc="125">
                <a:latin typeface="Cambria"/>
                <a:cs typeface="Cambria"/>
              </a:rPr>
              <a:t>3</a:t>
            </a:r>
            <a:endParaRPr sz="2600">
              <a:latin typeface="Cambria"/>
              <a:cs typeface="Cambria"/>
            </a:endParaRPr>
          </a:p>
          <a:p>
            <a:pPr algn="ctr" marL="1000125">
              <a:lnSpc>
                <a:spcPct val="100000"/>
              </a:lnSpc>
              <a:spcBef>
                <a:spcPts val="355"/>
              </a:spcBef>
            </a:pPr>
            <a:r>
              <a:rPr dirty="0" sz="1800" spc="65">
                <a:latin typeface="Cambria"/>
                <a:cs typeface="Cambria"/>
              </a:rPr>
              <a:t>dx</a:t>
            </a:r>
            <a:endParaRPr sz="1800">
              <a:latin typeface="Cambria"/>
              <a:cs typeface="Cambria"/>
            </a:endParaRPr>
          </a:p>
          <a:p>
            <a:pPr algn="ctr" marL="907415">
              <a:lnSpc>
                <a:spcPct val="100000"/>
              </a:lnSpc>
              <a:spcBef>
                <a:spcPts val="760"/>
              </a:spcBef>
            </a:pPr>
            <a:r>
              <a:rPr dirty="0" sz="1800" spc="65">
                <a:latin typeface="Cambria"/>
                <a:cs typeface="Cambria"/>
              </a:rPr>
              <a:t>31( </a:t>
            </a:r>
            <a:r>
              <a:rPr dirty="0" sz="1800" spc="-145">
                <a:latin typeface="Cambria"/>
                <a:cs typeface="Cambria"/>
              </a:rPr>
              <a:t>x—3 </a:t>
            </a:r>
            <a:r>
              <a:rPr dirty="0" sz="1800" spc="-20">
                <a:latin typeface="Cambria"/>
                <a:cs typeface="Cambria"/>
              </a:rPr>
              <a:t> </a:t>
            </a:r>
            <a:r>
              <a:rPr dirty="0" sz="1800" spc="-70">
                <a:latin typeface="Cambria"/>
                <a:cs typeface="Cambria"/>
              </a:rPr>
              <a:t>)'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43278" y="11502850"/>
            <a:ext cx="304165" cy="316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00" spc="40">
                <a:latin typeface="Cambria"/>
                <a:cs typeface="Cambria"/>
              </a:rPr>
              <a:t>du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566828" y="8327408"/>
            <a:ext cx="2186940" cy="776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44195" algn="l"/>
                <a:tab pos="945515" algn="l"/>
                <a:tab pos="1827530" algn="l"/>
              </a:tabLst>
            </a:pPr>
            <a:r>
              <a:rPr dirty="0" sz="2600" spc="90" i="1">
                <a:latin typeface="Cambria"/>
                <a:cs typeface="Cambria"/>
              </a:rPr>
              <a:t>d</a:t>
            </a:r>
            <a:r>
              <a:rPr dirty="0" sz="2600" spc="80" i="1">
                <a:latin typeface="Cambria"/>
                <a:cs typeface="Cambria"/>
              </a:rPr>
              <a:t>x</a:t>
            </a:r>
            <a:r>
              <a:rPr dirty="0" sz="2600" i="1">
                <a:latin typeface="Cambria"/>
                <a:cs typeface="Cambria"/>
              </a:rPr>
              <a:t>	</a:t>
            </a:r>
            <a:r>
              <a:rPr dirty="0" sz="2600" spc="-1789" i="1">
                <a:latin typeface="Cambria"/>
                <a:cs typeface="Cambria"/>
              </a:rPr>
              <a:t>——</a:t>
            </a:r>
            <a:r>
              <a:rPr dirty="0" sz="2600" i="1">
                <a:latin typeface="Cambria"/>
                <a:cs typeface="Cambria"/>
              </a:rPr>
              <a:t>	</a:t>
            </a:r>
            <a:r>
              <a:rPr dirty="0" sz="2600" spc="80" i="1">
                <a:latin typeface="Cambria"/>
                <a:cs typeface="Cambria"/>
              </a:rPr>
              <a:t>co</a:t>
            </a:r>
            <a:r>
              <a:rPr dirty="0" sz="2600" spc="65" i="1">
                <a:latin typeface="Cambria"/>
                <a:cs typeface="Cambria"/>
              </a:rPr>
              <a:t>s</a:t>
            </a:r>
            <a:r>
              <a:rPr dirty="0" sz="2600" spc="30" i="1">
                <a:latin typeface="Cambria"/>
                <a:cs typeface="Cambria"/>
              </a:rPr>
              <a:t> </a:t>
            </a:r>
            <a:r>
              <a:rPr dirty="0" sz="2600" spc="-85" i="1">
                <a:latin typeface="Cambria"/>
                <a:cs typeface="Cambria"/>
              </a:rPr>
              <a:t>8</a:t>
            </a:r>
            <a:r>
              <a:rPr dirty="0" sz="2600" i="1">
                <a:latin typeface="Cambria"/>
                <a:cs typeface="Cambria"/>
              </a:rPr>
              <a:t>	</a:t>
            </a:r>
            <a:r>
              <a:rPr dirty="0" sz="2600" spc="-10" i="1">
                <a:latin typeface="Cambria"/>
                <a:cs typeface="Cambria"/>
              </a:rPr>
              <a:t>d8</a:t>
            </a:r>
            <a:endParaRPr sz="2600">
              <a:latin typeface="Cambria"/>
              <a:cs typeface="Cambria"/>
            </a:endParaRPr>
          </a:p>
          <a:p>
            <a:pPr marL="1748155">
              <a:lnSpc>
                <a:spcPct val="100000"/>
              </a:lnSpc>
              <a:spcBef>
                <a:spcPts val="130"/>
              </a:spcBef>
            </a:pPr>
            <a:r>
              <a:rPr dirty="0" sz="2200" spc="-114">
                <a:latin typeface="Cambria"/>
                <a:cs typeface="Cambria"/>
              </a:rPr>
              <a:t>dx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729027" y="9098424"/>
            <a:ext cx="1403350" cy="374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00" spc="-390">
                <a:latin typeface="Cambria"/>
                <a:cs typeface="Cambria"/>
              </a:rPr>
              <a:t>x*— </a:t>
            </a:r>
            <a:r>
              <a:rPr dirty="0" sz="2300" spc="50">
                <a:latin typeface="Cambria"/>
                <a:cs typeface="Cambria"/>
              </a:rPr>
              <a:t>s </a:t>
            </a:r>
            <a:r>
              <a:rPr dirty="0" sz="2300" spc="-195">
                <a:latin typeface="Cambria"/>
                <a:cs typeface="Cambria"/>
              </a:rPr>
              <a:t>x</a:t>
            </a:r>
            <a:r>
              <a:rPr dirty="0" sz="2300" spc="114">
                <a:latin typeface="Cambria"/>
                <a:cs typeface="Cambria"/>
              </a:rPr>
              <a:t> </a:t>
            </a:r>
            <a:r>
              <a:rPr dirty="0" sz="2300" spc="15">
                <a:latin typeface="Cambria"/>
                <a:cs typeface="Cambria"/>
              </a:rPr>
              <a:t>+</a:t>
            </a:r>
            <a:r>
              <a:rPr dirty="0" sz="2300" spc="-20">
                <a:latin typeface="Cambria"/>
                <a:cs typeface="Cambria"/>
              </a:rPr>
              <a:t> </a:t>
            </a:r>
            <a:r>
              <a:rPr dirty="0" sz="2300" spc="5">
                <a:latin typeface="Cambria"/>
                <a:cs typeface="Cambria"/>
              </a:rPr>
              <a:t>iz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945743" y="11042810"/>
            <a:ext cx="94234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145" i="1">
                <a:latin typeface="Cambria"/>
                <a:cs typeface="Cambria"/>
              </a:rPr>
              <a:t>du</a:t>
            </a:r>
            <a:r>
              <a:rPr dirty="0" sz="2550" spc="175" i="1">
                <a:latin typeface="Cambria"/>
                <a:cs typeface="Cambria"/>
              </a:rPr>
              <a:t> </a:t>
            </a:r>
            <a:r>
              <a:rPr dirty="0" sz="2550" spc="-1700" i="1">
                <a:latin typeface="Cambria"/>
                <a:cs typeface="Cambria"/>
              </a:rPr>
              <a:t>——</a:t>
            </a:r>
            <a:r>
              <a:rPr dirty="0" sz="2550" spc="300" i="1">
                <a:latin typeface="Cambria"/>
                <a:cs typeface="Cambria"/>
              </a:rPr>
              <a:t> </a:t>
            </a:r>
            <a:r>
              <a:rPr dirty="0" sz="2550" spc="-835" i="1">
                <a:latin typeface="Cambria"/>
                <a:cs typeface="Cambria"/>
              </a:rPr>
              <a:t>dx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922765" y="12234599"/>
            <a:ext cx="2758440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30885" algn="l"/>
                <a:tab pos="2005330" algn="l"/>
              </a:tabLst>
            </a:pPr>
            <a:r>
              <a:rPr dirty="0" sz="2400" spc="-25">
                <a:latin typeface="Arial"/>
                <a:cs typeface="Arial"/>
              </a:rPr>
              <a:t>Let	u</a:t>
            </a:r>
            <a:r>
              <a:rPr dirty="0" sz="2400" spc="300">
                <a:latin typeface="Arial"/>
                <a:cs typeface="Arial"/>
              </a:rPr>
              <a:t> </a:t>
            </a:r>
            <a:r>
              <a:rPr dirty="0" sz="2400" spc="-15" strike="sngStrike">
                <a:latin typeface="Arial"/>
                <a:cs typeface="Arial"/>
              </a:rPr>
              <a:t>- </a:t>
            </a:r>
            <a:r>
              <a:rPr dirty="0" sz="2400" spc="475" strike="noStrike">
                <a:latin typeface="Arial"/>
                <a:cs typeface="Arial"/>
              </a:rPr>
              <a:t> </a:t>
            </a:r>
            <a:r>
              <a:rPr dirty="0" sz="2400" spc="15" strike="noStrike">
                <a:latin typeface="Arial"/>
                <a:cs typeface="Arial"/>
              </a:rPr>
              <a:t>"›/É	</a:t>
            </a:r>
            <a:r>
              <a:rPr dirty="0" sz="2400" spc="-95" strike="noStrike">
                <a:latin typeface="Arial"/>
                <a:cs typeface="Arial"/>
              </a:rPr>
              <a:t>”tan</a:t>
            </a:r>
            <a:r>
              <a:rPr dirty="0" sz="2400" spc="-130" strike="noStrike">
                <a:latin typeface="Arial"/>
                <a:cs typeface="Arial"/>
              </a:rPr>
              <a:t> </a:t>
            </a:r>
            <a:r>
              <a:rPr dirty="0" sz="2400" spc="110" strike="noStrike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74811" y="12065342"/>
            <a:ext cx="1471930" cy="978535"/>
          </a:xfrm>
          <a:prstGeom prst="rect">
            <a:avLst/>
          </a:prstGeom>
        </p:spPr>
        <p:txBody>
          <a:bodyPr wrap="square" lIns="0" tIns="186055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1465"/>
              </a:spcBef>
              <a:tabLst>
                <a:tab pos="711200" algn="l"/>
              </a:tabLst>
            </a:pPr>
            <a:r>
              <a:rPr dirty="0" sz="2400" spc="190">
                <a:latin typeface="Arial"/>
                <a:cs typeface="Arial"/>
              </a:rPr>
              <a:t>W	</a:t>
            </a:r>
            <a:r>
              <a:rPr dirty="0" sz="2400" spc="110">
                <a:latin typeface="Arial"/>
                <a:cs typeface="Arial"/>
              </a:rPr>
              <a:t>du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114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35"/>
              </a:spcBef>
              <a:tabLst>
                <a:tab pos="1136650" algn="l"/>
              </a:tabLst>
            </a:pPr>
            <a:r>
              <a:rPr dirty="0" sz="1850" spc="85">
                <a:latin typeface="Cambria"/>
                <a:cs typeface="Cambria"/>
              </a:rPr>
              <a:t>3 </a:t>
            </a:r>
            <a:r>
              <a:rPr dirty="0" sz="1850" spc="95">
                <a:latin typeface="Cambria"/>
                <a:cs typeface="Cambria"/>
              </a:rPr>
              <a:t> </a:t>
            </a:r>
            <a:r>
              <a:rPr dirty="0" baseline="-4504" sz="2775" spc="135">
                <a:latin typeface="Cambria"/>
                <a:cs typeface="Cambria"/>
              </a:rPr>
              <a:t>sec</a:t>
            </a:r>
            <a:r>
              <a:rPr dirty="0" baseline="19841" sz="2100" spc="135">
                <a:latin typeface="Cambria"/>
                <a:cs typeface="Cambria"/>
              </a:rPr>
              <a:t>2</a:t>
            </a:r>
            <a:r>
              <a:rPr dirty="0" baseline="19841" sz="2100" spc="270">
                <a:latin typeface="Cambria"/>
                <a:cs typeface="Cambria"/>
              </a:rPr>
              <a:t> </a:t>
            </a:r>
            <a:r>
              <a:rPr dirty="0" sz="1850" spc="105">
                <a:latin typeface="Cambria"/>
                <a:cs typeface="Cambria"/>
              </a:rPr>
              <a:t>0	</a:t>
            </a:r>
            <a:r>
              <a:rPr dirty="0" sz="1850" spc="30">
                <a:latin typeface="Cambria"/>
                <a:cs typeface="Cambria"/>
              </a:rPr>
              <a:t>dB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567720" y="13404333"/>
            <a:ext cx="116713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75">
                <a:latin typeface="Consolas"/>
                <a:cs typeface="Consolas"/>
              </a:rPr>
              <a:t>sec’B</a:t>
            </a:r>
            <a:r>
              <a:rPr dirty="0" sz="2050" spc="180">
                <a:latin typeface="Consolas"/>
                <a:cs typeface="Consolas"/>
              </a:rPr>
              <a:t> </a:t>
            </a:r>
            <a:r>
              <a:rPr dirty="0" sz="2050" spc="25">
                <a:latin typeface="Consolas"/>
                <a:cs typeface="Consolas"/>
              </a:rPr>
              <a:t>dB</a:t>
            </a:r>
            <a:endParaRPr sz="2050">
              <a:latin typeface="Consolas"/>
              <a:cs typeface="Consola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795670" y="13778571"/>
            <a:ext cx="687070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35">
                <a:latin typeface="Consolas"/>
                <a:cs typeface="Consolas"/>
              </a:rPr>
              <a:t>sec*0</a:t>
            </a:r>
            <a:endParaRPr sz="1950">
              <a:latin typeface="Consolas"/>
              <a:cs typeface="Consola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70001" y="13698213"/>
            <a:ext cx="1092835" cy="93980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650240">
              <a:lnSpc>
                <a:spcPct val="100000"/>
              </a:lnSpc>
              <a:spcBef>
                <a:spcPts val="735"/>
              </a:spcBef>
            </a:pPr>
            <a:r>
              <a:rPr dirty="0" sz="1950" spc="35">
                <a:latin typeface="Consolas"/>
                <a:cs typeface="Consolas"/>
              </a:rPr>
              <a:t>3</a:t>
            </a:r>
            <a:endParaRPr sz="19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580390" algn="l"/>
                <a:tab pos="899794" algn="l"/>
              </a:tabLst>
            </a:pPr>
            <a:r>
              <a:rPr dirty="0" sz="2750" spc="-315" i="1">
                <a:latin typeface="Cambria"/>
                <a:cs typeface="Cambria"/>
              </a:rPr>
              <a:t>8</a:t>
            </a:r>
            <a:r>
              <a:rPr dirty="0" sz="2750" spc="100" i="1">
                <a:latin typeface="Cambria"/>
                <a:cs typeface="Cambria"/>
              </a:rPr>
              <a:t> </a:t>
            </a:r>
            <a:r>
              <a:rPr dirty="0" sz="2750" spc="-330">
                <a:latin typeface="Cambria"/>
                <a:cs typeface="Cambria"/>
              </a:rPr>
              <a:t>+</a:t>
            </a:r>
            <a:r>
              <a:rPr dirty="0" sz="2750">
                <a:latin typeface="Cambria"/>
                <a:cs typeface="Cambria"/>
              </a:rPr>
              <a:t>	</a:t>
            </a:r>
            <a:r>
              <a:rPr dirty="0" baseline="1111" sz="3750">
                <a:latin typeface="Times New Roman"/>
                <a:cs typeface="Times New Roman"/>
              </a:rPr>
              <a:t>c</a:t>
            </a:r>
            <a:r>
              <a:rPr dirty="0" baseline="1111" sz="3750">
                <a:latin typeface="Times New Roman"/>
                <a:cs typeface="Times New Roman"/>
              </a:rPr>
              <a:t>	</a:t>
            </a:r>
            <a:r>
              <a:rPr dirty="0" baseline="1111" sz="3750">
                <a:latin typeface="Times New Roman"/>
                <a:cs typeface="Times New Roman"/>
              </a:rPr>
              <a:t>=</a:t>
            </a:r>
            <a:endParaRPr baseline="1111" sz="37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666864" y="14015620"/>
            <a:ext cx="210820" cy="410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35555" sz="3750" spc="-847">
                <a:latin typeface="Times New Roman"/>
                <a:cs typeface="Times New Roman"/>
              </a:rPr>
              <a:t>3</a:t>
            </a:r>
            <a:r>
              <a:rPr dirty="0" sz="1850" spc="-565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303632" y="14863229"/>
            <a:ext cx="1462405" cy="462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67055" algn="l"/>
                <a:tab pos="996315" algn="l"/>
              </a:tabLst>
            </a:pPr>
            <a:r>
              <a:rPr dirty="0" sz="2850" spc="-835">
                <a:latin typeface="Cambria"/>
                <a:cs typeface="Cambria"/>
              </a:rPr>
              <a:t>=</a:t>
            </a:r>
            <a:r>
              <a:rPr dirty="0" sz="2850" spc="-835">
                <a:latin typeface="Cambria"/>
                <a:cs typeface="Cambria"/>
              </a:rPr>
              <a:t>	</a:t>
            </a:r>
            <a:r>
              <a:rPr dirty="0" sz="2850" spc="-390">
                <a:latin typeface="Cambria"/>
                <a:cs typeface="Cambria"/>
              </a:rPr>
              <a:t>3</a:t>
            </a:r>
            <a:r>
              <a:rPr dirty="0" sz="2850" spc="-390">
                <a:latin typeface="Cambria"/>
                <a:cs typeface="Cambria"/>
              </a:rPr>
              <a:t>	</a:t>
            </a:r>
            <a:r>
              <a:rPr dirty="0" sz="2850" spc="-135">
                <a:latin typeface="Cambria"/>
                <a:cs typeface="Cambria"/>
              </a:rPr>
              <a:t>tan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388076" y="12065342"/>
            <a:ext cx="2543175" cy="1343660"/>
          </a:xfrm>
          <a:prstGeom prst="rect">
            <a:avLst/>
          </a:prstGeom>
        </p:spPr>
        <p:txBody>
          <a:bodyPr wrap="square" lIns="0" tIns="18605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465"/>
              </a:spcBef>
              <a:tabLst>
                <a:tab pos="655955" algn="l"/>
                <a:tab pos="1667510" algn="l"/>
              </a:tabLst>
            </a:pPr>
            <a:r>
              <a:rPr dirty="0" sz="2400" spc="95">
                <a:latin typeface="Arial"/>
                <a:cs typeface="Arial"/>
              </a:rPr>
              <a:t>\!É	</a:t>
            </a:r>
            <a:r>
              <a:rPr dirty="0" baseline="1157" sz="3600" spc="-165">
                <a:latin typeface="Arial"/>
                <a:cs typeface="Arial"/>
              </a:rPr>
              <a:t>sec</a:t>
            </a:r>
            <a:r>
              <a:rPr dirty="0" baseline="1157" sz="3600" spc="-509">
                <a:latin typeface="Arial"/>
                <a:cs typeface="Arial"/>
              </a:rPr>
              <a:t> </a:t>
            </a:r>
            <a:r>
              <a:rPr dirty="0" baseline="32679" sz="2550">
                <a:latin typeface="Arial"/>
                <a:cs typeface="Arial"/>
              </a:rPr>
              <a:t>2</a:t>
            </a:r>
            <a:r>
              <a:rPr dirty="0" baseline="32679" sz="2550" spc="359">
                <a:latin typeface="Arial"/>
                <a:cs typeface="Arial"/>
              </a:rPr>
              <a:t> </a:t>
            </a:r>
            <a:r>
              <a:rPr dirty="0" sz="2400" spc="30">
                <a:latin typeface="Arial"/>
                <a:cs typeface="Arial"/>
              </a:rPr>
              <a:t>0	</a:t>
            </a:r>
            <a:r>
              <a:rPr dirty="0" sz="2400" spc="80">
                <a:latin typeface="Arial"/>
                <a:cs typeface="Arial"/>
              </a:rPr>
              <a:t>d0</a:t>
            </a:r>
            <a:endParaRPr sz="2400">
              <a:latin typeface="Arial"/>
              <a:cs typeface="Arial"/>
            </a:endParaRPr>
          </a:p>
          <a:p>
            <a:pPr marL="701040">
              <a:lnSpc>
                <a:spcPct val="100000"/>
              </a:lnSpc>
              <a:spcBef>
                <a:spcPts val="1035"/>
              </a:spcBef>
              <a:tabLst>
                <a:tab pos="1370330" algn="l"/>
                <a:tab pos="2206625" algn="l"/>
              </a:tabLst>
            </a:pPr>
            <a:r>
              <a:rPr dirty="0" sz="1850" spc="85">
                <a:latin typeface="Cambria"/>
                <a:cs typeface="Cambria"/>
              </a:rPr>
              <a:t>3	</a:t>
            </a:r>
            <a:r>
              <a:rPr dirty="0" sz="1850" spc="220">
                <a:latin typeface="Cambria"/>
                <a:cs typeface="Cambria"/>
              </a:rPr>
              <a:t>sec'</a:t>
            </a:r>
            <a:r>
              <a:rPr dirty="0" sz="1850" spc="-35">
                <a:latin typeface="Cambria"/>
                <a:cs typeface="Cambria"/>
              </a:rPr>
              <a:t> </a:t>
            </a:r>
            <a:r>
              <a:rPr dirty="0" sz="1850" spc="315">
                <a:latin typeface="Cambria"/>
                <a:cs typeface="Cambria"/>
              </a:rPr>
              <a:t>0	</a:t>
            </a:r>
            <a:r>
              <a:rPr dirty="0" sz="1850" spc="90">
                <a:latin typeface="Cambria"/>
                <a:cs typeface="Cambria"/>
              </a:rPr>
              <a:t>d0</a:t>
            </a:r>
            <a:endParaRPr sz="1850">
              <a:latin typeface="Cambria"/>
              <a:cs typeface="Cambria"/>
            </a:endParaRPr>
          </a:p>
          <a:p>
            <a:pPr marL="607060">
              <a:lnSpc>
                <a:spcPct val="100000"/>
              </a:lnSpc>
              <a:spcBef>
                <a:spcPts val="535"/>
              </a:spcBef>
              <a:tabLst>
                <a:tab pos="1397000" algn="l"/>
              </a:tabLst>
            </a:pPr>
            <a:r>
              <a:rPr dirty="0" sz="1950" spc="50">
                <a:latin typeface="Courier New"/>
                <a:cs typeface="Courier New"/>
              </a:rPr>
              <a:t>3	</a:t>
            </a:r>
            <a:r>
              <a:rPr dirty="0" sz="1950" spc="-25">
                <a:latin typeface="Courier New"/>
                <a:cs typeface="Courier New"/>
              </a:rPr>
              <a:t>1+tan*B</a:t>
            </a:r>
            <a:endParaRPr sz="1950">
              <a:latin typeface="Courier New"/>
              <a:cs typeface="Courier New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126096" y="14232793"/>
            <a:ext cx="2150745" cy="10922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130"/>
              </a:spcBef>
              <a:tabLst>
                <a:tab pos="1398905" algn="l"/>
                <a:tab pos="2035175" algn="l"/>
              </a:tabLst>
            </a:pPr>
            <a:r>
              <a:rPr dirty="0" sz="2400" spc="265">
                <a:latin typeface="Cambria"/>
                <a:cs typeface="Cambria"/>
              </a:rPr>
              <a:t>tan"</a:t>
            </a:r>
            <a:r>
              <a:rPr dirty="0" sz="2400" spc="145">
                <a:latin typeface="Cambria"/>
                <a:cs typeface="Cambria"/>
              </a:rPr>
              <a:t>'</a:t>
            </a:r>
            <a:r>
              <a:rPr dirty="0" sz="2400" spc="95">
                <a:latin typeface="Cambria"/>
                <a:cs typeface="Cambria"/>
              </a:rPr>
              <a:t> </a:t>
            </a:r>
            <a:r>
              <a:rPr dirty="0" sz="2400" spc="235">
                <a:latin typeface="Cambria"/>
                <a:cs typeface="Cambria"/>
              </a:rPr>
              <a:t>(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235">
                <a:latin typeface="Cambria"/>
                <a:cs typeface="Cambria"/>
              </a:rPr>
              <a:t>)</a:t>
            </a:r>
            <a:r>
              <a:rPr dirty="0" sz="2400" spc="229">
                <a:latin typeface="Cambria"/>
                <a:cs typeface="Cambria"/>
              </a:rPr>
              <a:t> </a:t>
            </a:r>
            <a:r>
              <a:rPr dirty="0" sz="2400" spc="-195">
                <a:latin typeface="Cambria"/>
                <a:cs typeface="Cambria"/>
              </a:rPr>
              <a:t>-I</a:t>
            </a:r>
            <a:r>
              <a:rPr dirty="0" sz="2400" spc="-195">
                <a:latin typeface="Cambria"/>
                <a:cs typeface="Cambria"/>
              </a:rPr>
              <a:t>-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-254">
                <a:latin typeface="Cambria"/>
                <a:cs typeface="Cambria"/>
              </a:rPr>
              <a:t>c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  <a:tabLst>
                <a:tab pos="472440" algn="l"/>
                <a:tab pos="926465" algn="l"/>
                <a:tab pos="1325880" algn="l"/>
              </a:tabLst>
            </a:pPr>
            <a:r>
              <a:rPr dirty="0" sz="2850" spc="-105">
                <a:latin typeface="Cambria"/>
                <a:cs typeface="Cambria"/>
              </a:rPr>
              <a:t>(</a:t>
            </a:r>
            <a:r>
              <a:rPr dirty="0" sz="2850" spc="-105" strike="sngStrike">
                <a:latin typeface="Cambria"/>
                <a:cs typeface="Cambria"/>
              </a:rPr>
              <a:t>	</a:t>
            </a:r>
            <a:r>
              <a:rPr dirty="0" sz="2850" spc="-135" strike="sngStrike">
                <a:latin typeface="Cambria"/>
                <a:cs typeface="Cambria"/>
              </a:rPr>
              <a:t>3)</a:t>
            </a:r>
            <a:r>
              <a:rPr dirty="0" sz="2850" spc="-135" strike="noStrike">
                <a:latin typeface="Cambria"/>
                <a:cs typeface="Cambria"/>
              </a:rPr>
              <a:t>	</a:t>
            </a:r>
            <a:r>
              <a:rPr dirty="0" sz="2850" spc="-330" strike="noStrike">
                <a:latin typeface="Cambria"/>
                <a:cs typeface="Cambria"/>
              </a:rPr>
              <a:t>3-	</a:t>
            </a:r>
            <a:r>
              <a:rPr dirty="0" sz="2850" spc="55" strike="noStrike">
                <a:latin typeface="Cambria"/>
                <a:cs typeface="Cambria"/>
              </a:rPr>
              <a:t>c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175634" y="15405678"/>
            <a:ext cx="198818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37037" sz="3825" spc="97">
                <a:latin typeface="Cambria"/>
                <a:cs typeface="Cambria"/>
              </a:rPr>
              <a:t>tan</a:t>
            </a:r>
            <a:r>
              <a:rPr dirty="0" baseline="-34858" sz="3825" spc="97">
                <a:latin typeface="Cambria"/>
                <a:cs typeface="Cambria"/>
              </a:rPr>
              <a:t>° </a:t>
            </a:r>
            <a:r>
              <a:rPr dirty="0" baseline="-19519" sz="2775" spc="37">
                <a:latin typeface="Cambria"/>
                <a:cs typeface="Cambria"/>
              </a:rPr>
              <a:t>1 </a:t>
            </a:r>
            <a:r>
              <a:rPr dirty="0" baseline="-31590" sz="3825" spc="37">
                <a:latin typeface="Cambria"/>
                <a:cs typeface="Cambria"/>
              </a:rPr>
              <a:t>( </a:t>
            </a:r>
            <a:r>
              <a:rPr dirty="0" u="heavy" sz="1950" spc="15">
                <a:uFill>
                  <a:solidFill>
                    <a:srgbClr val="0C0C0C"/>
                  </a:solidFill>
                </a:uFill>
                <a:latin typeface="Cambria"/>
                <a:cs typeface="Cambria"/>
              </a:rPr>
              <a:t>sín</a:t>
            </a:r>
            <a:r>
              <a:rPr dirty="0" u="heavy" sz="1950" spc="65">
                <a:uFill>
                  <a:solidFill>
                    <a:srgbClr val="0C0C0C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950" spc="-210">
                <a:uFill>
                  <a:solidFill>
                    <a:srgbClr val="0C0C0C"/>
                  </a:solidFill>
                </a:uFill>
                <a:latin typeface="Cambria"/>
                <a:cs typeface="Cambria"/>
              </a:rPr>
              <a:t>8—3</a:t>
            </a:r>
            <a:endParaRPr sz="19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649" y="993045"/>
            <a:ext cx="12696792" cy="18047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861314"/>
            <a:ext cx="81064" cy="1286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969002"/>
            <a:ext cx="111464" cy="12625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05975" y="9404033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422" y="0"/>
                </a:lnTo>
              </a:path>
            </a:pathLst>
          </a:custGeom>
          <a:ln w="3175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71762" y="11510711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317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50066" y="11978861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21279">
            <a:solidFill>
              <a:srgbClr val="0F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71762" y="11430322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317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25725" y="5745141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09" h="21589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575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25725" y="5735677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09" h="21589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575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50066" y="12039153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10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0F0F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50066" y="11988319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02" y="0"/>
                </a:lnTo>
              </a:path>
            </a:pathLst>
          </a:custGeom>
          <a:ln w="21279">
            <a:solidFill>
              <a:srgbClr val="0F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13625" y="9434771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282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005975" y="9422952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422" y="0"/>
                </a:lnTo>
              </a:path>
            </a:pathLst>
          </a:custGeom>
          <a:ln w="3175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13625" y="9425316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 h="0">
                <a:moveTo>
                  <a:pt x="0" y="0"/>
                </a:moveTo>
                <a:lnTo>
                  <a:pt x="191515" y="0"/>
                </a:lnTo>
              </a:path>
            </a:pathLst>
          </a:custGeom>
          <a:ln w="21279">
            <a:solidFill>
              <a:srgbClr val="282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781218" y="11420864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317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07784" y="9393397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4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7784" y="9383943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4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07784" y="94749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282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235182" y="5754596"/>
            <a:ext cx="184785" cy="21590"/>
          </a:xfrm>
          <a:custGeom>
            <a:avLst/>
            <a:gdLst/>
            <a:ahLst/>
            <a:cxnLst/>
            <a:rect l="l" t="t" r="r" b="b"/>
            <a:pathLst>
              <a:path w="184784" h="21589">
                <a:moveTo>
                  <a:pt x="0" y="0"/>
                </a:moveTo>
                <a:lnTo>
                  <a:pt x="184422" y="0"/>
                </a:lnTo>
                <a:lnTo>
                  <a:pt x="184422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575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96516" y="9413498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3175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771762" y="11501254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317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40608" y="12048611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5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0F0F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771762" y="11439780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317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135462" y="12019055"/>
            <a:ext cx="600710" cy="0"/>
          </a:xfrm>
          <a:custGeom>
            <a:avLst/>
            <a:gdLst/>
            <a:ahLst/>
            <a:cxnLst/>
            <a:rect l="l" t="t" r="r" b="b"/>
            <a:pathLst>
              <a:path w="600710" h="0">
                <a:moveTo>
                  <a:pt x="0" y="0"/>
                </a:moveTo>
                <a:lnTo>
                  <a:pt x="600555" y="0"/>
                </a:lnTo>
              </a:path>
            </a:pathLst>
          </a:custGeom>
          <a:ln w="21279">
            <a:solidFill>
              <a:srgbClr val="0F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79828" y="1756119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 h="0">
                <a:moveTo>
                  <a:pt x="0" y="0"/>
                </a:moveTo>
                <a:lnTo>
                  <a:pt x="196244" y="0"/>
                </a:lnTo>
              </a:path>
            </a:pathLst>
          </a:custGeom>
          <a:ln w="317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79828" y="17551737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 h="0">
                <a:moveTo>
                  <a:pt x="0" y="0"/>
                </a:moveTo>
                <a:lnTo>
                  <a:pt x="196244" y="0"/>
                </a:lnTo>
              </a:path>
            </a:pathLst>
          </a:custGeom>
          <a:ln w="317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79828" y="17490262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02" y="0"/>
                </a:lnTo>
              </a:path>
            </a:pathLst>
          </a:custGeom>
          <a:ln w="317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516407" y="15596382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 h="0">
                <a:moveTo>
                  <a:pt x="0" y="0"/>
                </a:moveTo>
                <a:lnTo>
                  <a:pt x="196244" y="0"/>
                </a:lnTo>
              </a:path>
            </a:pathLst>
          </a:custGeom>
          <a:ln w="3175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79828" y="1748080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 h="0">
                <a:moveTo>
                  <a:pt x="0" y="0"/>
                </a:moveTo>
                <a:lnTo>
                  <a:pt x="196244" y="0"/>
                </a:lnTo>
              </a:path>
            </a:pathLst>
          </a:custGeom>
          <a:ln w="317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16407" y="15586926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 h="0">
                <a:moveTo>
                  <a:pt x="0" y="0"/>
                </a:moveTo>
                <a:lnTo>
                  <a:pt x="196244" y="0"/>
                </a:lnTo>
              </a:path>
            </a:pathLst>
          </a:custGeom>
          <a:ln w="3175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516407" y="15605841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 h="0">
                <a:moveTo>
                  <a:pt x="0" y="0"/>
                </a:moveTo>
                <a:lnTo>
                  <a:pt x="196244" y="0"/>
                </a:lnTo>
              </a:path>
            </a:pathLst>
          </a:custGeom>
          <a:ln w="3175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291651" y="17570653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 h="0">
                <a:moveTo>
                  <a:pt x="0" y="0"/>
                </a:moveTo>
                <a:lnTo>
                  <a:pt x="184422" y="0"/>
                </a:lnTo>
              </a:path>
            </a:pathLst>
          </a:custGeom>
          <a:ln w="317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965226" y="8179278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058" y="0"/>
                </a:lnTo>
              </a:path>
            </a:pathLst>
          </a:custGeom>
          <a:ln w="21279">
            <a:solidFill>
              <a:srgbClr val="3F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776212" y="7163778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10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4444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225725" y="5826713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422" y="0"/>
                </a:lnTo>
              </a:path>
            </a:pathLst>
          </a:custGeom>
          <a:ln w="21279">
            <a:solidFill>
              <a:srgbClr val="57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785671" y="7154313"/>
            <a:ext cx="184785" cy="21590"/>
          </a:xfrm>
          <a:custGeom>
            <a:avLst/>
            <a:gdLst/>
            <a:ahLst/>
            <a:cxnLst/>
            <a:rect l="l" t="t" r="r" b="b"/>
            <a:pathLst>
              <a:path w="184785" h="21590">
                <a:moveTo>
                  <a:pt x="0" y="0"/>
                </a:moveTo>
                <a:lnTo>
                  <a:pt x="184422" y="0"/>
                </a:lnTo>
                <a:lnTo>
                  <a:pt x="184422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4444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090816" y="6719268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09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4B48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499579" y="6332690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499579" y="6252304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849648" y="7205151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422" y="0"/>
                </a:lnTo>
              </a:path>
            </a:pathLst>
          </a:custGeom>
          <a:ln w="21279">
            <a:solidFill>
              <a:srgbClr val="4444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870650" y="8725452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21279">
            <a:solidFill>
              <a:srgbClr val="4444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870650" y="8634427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10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4444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965226" y="8108346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058" y="0"/>
                </a:lnTo>
              </a:path>
            </a:pathLst>
          </a:custGeom>
          <a:ln w="21279">
            <a:solidFill>
              <a:srgbClr val="3F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776212" y="7245349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21279">
            <a:solidFill>
              <a:srgbClr val="4444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870650" y="8643881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10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4444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081358" y="8179278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21279">
            <a:solidFill>
              <a:srgbClr val="3F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835322" y="6791386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21279">
            <a:solidFill>
              <a:srgbClr val="4B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090816" y="6728722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4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4B48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835322" y="6710989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21279">
            <a:solidFill>
              <a:srgbClr val="4B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679549" y="4034499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21279">
            <a:solidFill>
              <a:srgbClr val="5B5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686504" y="4065233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21279">
            <a:solidFill>
              <a:srgbClr val="5B5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695962" y="3994301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5B5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563555" y="16557510"/>
            <a:ext cx="205740" cy="21590"/>
          </a:xfrm>
          <a:custGeom>
            <a:avLst/>
            <a:gdLst/>
            <a:ahLst/>
            <a:cxnLst/>
            <a:rect l="l" t="t" r="r" b="b"/>
            <a:pathLst>
              <a:path w="205740" h="21590">
                <a:moveTo>
                  <a:pt x="0" y="0"/>
                </a:moveTo>
                <a:lnTo>
                  <a:pt x="205702" y="0"/>
                </a:lnTo>
                <a:lnTo>
                  <a:pt x="205702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8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608203" y="16083449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02" y="0"/>
                </a:lnTo>
              </a:path>
            </a:pathLst>
          </a:custGeom>
          <a:ln w="3175">
            <a:solidFill>
              <a:srgbClr val="0F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476211" y="16083449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3175">
            <a:solidFill>
              <a:srgbClr val="0F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506948" y="15676773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3175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521274" y="17075311"/>
            <a:ext cx="213360" cy="21590"/>
          </a:xfrm>
          <a:custGeom>
            <a:avLst/>
            <a:gdLst/>
            <a:ahLst/>
            <a:cxnLst/>
            <a:rect l="l" t="t" r="r" b="b"/>
            <a:pathLst>
              <a:path w="213359" h="21590">
                <a:moveTo>
                  <a:pt x="0" y="0"/>
                </a:moveTo>
                <a:lnTo>
                  <a:pt x="212795" y="0"/>
                </a:lnTo>
                <a:lnTo>
                  <a:pt x="212795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23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617660" y="16144923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6787" y="0"/>
                </a:lnTo>
              </a:path>
            </a:pathLst>
          </a:custGeom>
          <a:ln w="3175">
            <a:solidFill>
              <a:srgbClr val="0F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563555" y="16566967"/>
            <a:ext cx="215265" cy="21590"/>
          </a:xfrm>
          <a:custGeom>
            <a:avLst/>
            <a:gdLst/>
            <a:ahLst/>
            <a:cxnLst/>
            <a:rect l="l" t="t" r="r" b="b"/>
            <a:pathLst>
              <a:path w="215265" h="21590">
                <a:moveTo>
                  <a:pt x="0" y="0"/>
                </a:moveTo>
                <a:lnTo>
                  <a:pt x="215159" y="0"/>
                </a:lnTo>
                <a:lnTo>
                  <a:pt x="215159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8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984141" y="16538593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5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8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608203" y="1607399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 h="0">
                <a:moveTo>
                  <a:pt x="0" y="0"/>
                </a:moveTo>
                <a:lnTo>
                  <a:pt x="196244" y="0"/>
                </a:lnTo>
              </a:path>
            </a:pathLst>
          </a:custGeom>
          <a:ln w="3175">
            <a:solidFill>
              <a:srgbClr val="0F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506948" y="1566731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3175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984141" y="16538593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5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8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608203" y="16154381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 h="0">
                <a:moveTo>
                  <a:pt x="0" y="0"/>
                </a:moveTo>
                <a:lnTo>
                  <a:pt x="196244" y="0"/>
                </a:lnTo>
              </a:path>
            </a:pathLst>
          </a:custGeom>
          <a:ln w="3175">
            <a:solidFill>
              <a:srgbClr val="0F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608203" y="16163838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02" y="0"/>
                </a:lnTo>
              </a:path>
            </a:pathLst>
          </a:custGeom>
          <a:ln w="3175">
            <a:solidFill>
              <a:srgbClr val="0F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466754" y="16154381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3175">
            <a:solidFill>
              <a:srgbClr val="0F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530731" y="17015020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476211" y="16144923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3175">
            <a:solidFill>
              <a:srgbClr val="0F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530731" y="17084769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4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23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984141" y="16629623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707784" y="1278039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 h="0">
                <a:moveTo>
                  <a:pt x="0" y="0"/>
                </a:moveTo>
                <a:lnTo>
                  <a:pt x="191515" y="0"/>
                </a:lnTo>
              </a:path>
            </a:pathLst>
          </a:custGeom>
          <a:ln w="21279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622943" y="12739014"/>
            <a:ext cx="213360" cy="21590"/>
          </a:xfrm>
          <a:custGeom>
            <a:avLst/>
            <a:gdLst/>
            <a:ahLst/>
            <a:cxnLst/>
            <a:rect l="l" t="t" r="r" b="b"/>
            <a:pathLst>
              <a:path w="213359" h="21590">
                <a:moveTo>
                  <a:pt x="0" y="0"/>
                </a:moveTo>
                <a:lnTo>
                  <a:pt x="212795" y="0"/>
                </a:lnTo>
                <a:lnTo>
                  <a:pt x="212795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C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632400" y="12727192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4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C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691095" y="13518083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 h="0">
                <a:moveTo>
                  <a:pt x="0" y="0"/>
                </a:moveTo>
                <a:lnTo>
                  <a:pt x="196244" y="0"/>
                </a:lnTo>
              </a:path>
            </a:pathLst>
          </a:custGeom>
          <a:ln w="3175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707784" y="12728374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695962" y="1271891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674544" y="1414464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21279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707784" y="12799305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681637" y="13529904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02" y="0"/>
                </a:lnTo>
              </a:path>
            </a:pathLst>
          </a:custGeom>
          <a:ln w="3175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662722" y="1415646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02" y="0"/>
                </a:lnTo>
              </a:path>
            </a:pathLst>
          </a:custGeom>
          <a:ln w="21279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7376907" y="14115091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4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674544" y="1408553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21279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681637" y="13539361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02" y="0"/>
                </a:lnTo>
              </a:path>
            </a:pathLst>
          </a:custGeom>
          <a:ln w="3175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518909" y="13487344"/>
            <a:ext cx="560705" cy="0"/>
          </a:xfrm>
          <a:custGeom>
            <a:avLst/>
            <a:gdLst/>
            <a:ahLst/>
            <a:cxnLst/>
            <a:rect l="l" t="t" r="r" b="b"/>
            <a:pathLst>
              <a:path w="560704" h="0">
                <a:moveTo>
                  <a:pt x="0" y="0"/>
                </a:moveTo>
                <a:lnTo>
                  <a:pt x="560361" y="0"/>
                </a:lnTo>
              </a:path>
            </a:pathLst>
          </a:custGeom>
          <a:ln w="3175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499994" y="13468429"/>
            <a:ext cx="579755" cy="0"/>
          </a:xfrm>
          <a:custGeom>
            <a:avLst/>
            <a:gdLst/>
            <a:ahLst/>
            <a:cxnLst/>
            <a:rect l="l" t="t" r="r" b="b"/>
            <a:pathLst>
              <a:path w="579754" h="0">
                <a:moveTo>
                  <a:pt x="0" y="0"/>
                </a:moveTo>
                <a:lnTo>
                  <a:pt x="579276" y="0"/>
                </a:lnTo>
              </a:path>
            </a:pathLst>
          </a:custGeom>
          <a:ln w="3175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681637" y="13447151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 h="0">
                <a:moveTo>
                  <a:pt x="0" y="0"/>
                </a:moveTo>
                <a:lnTo>
                  <a:pt x="215159" y="0"/>
                </a:lnTo>
              </a:path>
            </a:pathLst>
          </a:custGeom>
          <a:ln w="3175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386366" y="14093811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09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681637" y="13458972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 h="0">
                <a:moveTo>
                  <a:pt x="0" y="0"/>
                </a:moveTo>
                <a:lnTo>
                  <a:pt x="215159" y="0"/>
                </a:lnTo>
              </a:path>
            </a:pathLst>
          </a:custGeom>
          <a:ln w="3175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464390" y="13487344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 h="0">
                <a:moveTo>
                  <a:pt x="0" y="0"/>
                </a:moveTo>
                <a:lnTo>
                  <a:pt x="215159" y="0"/>
                </a:lnTo>
              </a:path>
            </a:pathLst>
          </a:custGeom>
          <a:ln w="3175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431349" y="3891115"/>
            <a:ext cx="1986090" cy="253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665009" y="5167888"/>
            <a:ext cx="3749252" cy="324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367372" y="6556125"/>
            <a:ext cx="4195109" cy="385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644743" y="7508637"/>
            <a:ext cx="5107089" cy="7701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306573" y="8451017"/>
            <a:ext cx="1671963" cy="364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684677" y="13223715"/>
            <a:ext cx="3951914" cy="5269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523145" y="15954588"/>
            <a:ext cx="7650501" cy="17074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471283" y="3891115"/>
            <a:ext cx="891714" cy="2583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7295843" y="11313622"/>
            <a:ext cx="1155175" cy="2887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 txBox="1"/>
          <p:nvPr/>
        </p:nvSpPr>
        <p:spPr>
          <a:xfrm>
            <a:off x="5499651" y="9172546"/>
            <a:ext cx="984250" cy="4337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50" spc="25">
                <a:latin typeface="Times New Roman"/>
                <a:cs typeface="Times New Roman"/>
              </a:rPr>
              <a:t>in </a:t>
            </a:r>
            <a:r>
              <a:rPr dirty="0" sz="2650" spc="70" i="1">
                <a:latin typeface="Times New Roman"/>
                <a:cs typeface="Times New Roman"/>
              </a:rPr>
              <a:t>x</a:t>
            </a:r>
            <a:r>
              <a:rPr dirty="0" sz="2650" spc="85" i="1">
                <a:latin typeface="Times New Roman"/>
                <a:cs typeface="Times New Roman"/>
              </a:rPr>
              <a:t> </a:t>
            </a:r>
            <a:r>
              <a:rPr dirty="0" sz="2650" spc="75" i="1">
                <a:latin typeface="Times New Roman"/>
                <a:cs typeface="Times New Roman"/>
              </a:rPr>
              <a:t>dx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031577" y="9172546"/>
            <a:ext cx="772795" cy="4337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50" spc="-5" i="1">
                <a:latin typeface="Times New Roman"/>
                <a:cs typeface="Times New Roman"/>
              </a:rPr>
              <a:t>x </a:t>
            </a:r>
            <a:r>
              <a:rPr dirty="0" sz="2650" spc="25">
                <a:latin typeface="Times New Roman"/>
                <a:cs typeface="Times New Roman"/>
              </a:rPr>
              <a:t>in</a:t>
            </a:r>
            <a:r>
              <a:rPr dirty="0" sz="2650" spc="5">
                <a:latin typeface="Times New Roman"/>
                <a:cs typeface="Times New Roman"/>
              </a:rPr>
              <a:t> </a:t>
            </a:r>
            <a:r>
              <a:rPr dirty="0" sz="2650" spc="-5" i="1">
                <a:latin typeface="Times New Roman"/>
                <a:cs typeface="Times New Roman"/>
              </a:rPr>
              <a:t>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612343" y="9172546"/>
            <a:ext cx="1093470" cy="4337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33425" algn="l"/>
              </a:tabLst>
            </a:pPr>
            <a:r>
              <a:rPr dirty="0" sz="2650" spc="70" i="1">
                <a:latin typeface="Times New Roman"/>
                <a:cs typeface="Times New Roman"/>
              </a:rPr>
              <a:t>x</a:t>
            </a:r>
            <a:r>
              <a:rPr dirty="0" sz="2650" spc="55" i="1">
                <a:latin typeface="Times New Roman"/>
                <a:cs typeface="Times New Roman"/>
              </a:rPr>
              <a:t> </a:t>
            </a:r>
            <a:r>
              <a:rPr dirty="0" sz="2650" spc="40" i="1">
                <a:latin typeface="Times New Roman"/>
                <a:cs typeface="Times New Roman"/>
              </a:rPr>
              <a:t>.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110" i="1">
                <a:latin typeface="Times New Roman"/>
                <a:cs typeface="Times New Roman"/>
              </a:rPr>
              <a:t>dx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345499" y="10767948"/>
            <a:ext cx="1645285" cy="4102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51840" algn="l"/>
                <a:tab pos="1308735" algn="l"/>
              </a:tabLst>
            </a:pPr>
            <a:r>
              <a:rPr dirty="0" sz="2500" spc="35">
                <a:latin typeface="Cambria"/>
                <a:cs typeface="Cambria"/>
              </a:rPr>
              <a:t>fr</a:t>
            </a:r>
            <a:r>
              <a:rPr dirty="0" sz="2500" spc="65">
                <a:latin typeface="Cambria"/>
                <a:cs typeface="Cambria"/>
              </a:rPr>
              <a:t>u</a:t>
            </a:r>
            <a:r>
              <a:rPr dirty="0" sz="2500">
                <a:latin typeface="Cambria"/>
                <a:cs typeface="Cambria"/>
              </a:rPr>
              <a:t>	</a:t>
            </a:r>
            <a:r>
              <a:rPr dirty="0" sz="2500" spc="25">
                <a:latin typeface="Cambria"/>
                <a:cs typeface="Cambria"/>
              </a:rPr>
              <a:t>'</a:t>
            </a:r>
            <a:r>
              <a:rPr dirty="0" sz="2500">
                <a:latin typeface="Cambria"/>
                <a:cs typeface="Cambria"/>
              </a:rPr>
              <a:t>	</a:t>
            </a:r>
            <a:r>
              <a:rPr dirty="0" sz="2500" spc="50" i="1">
                <a:latin typeface="Cambria"/>
                <a:cs typeface="Cambria"/>
              </a:rPr>
              <a:t>dx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584942" y="10675905"/>
            <a:ext cx="1977389" cy="152400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  <a:tabLst>
                <a:tab pos="685165" algn="l"/>
              </a:tabLst>
            </a:pPr>
            <a:r>
              <a:rPr dirty="0" sz="2500" spc="-360" i="1">
                <a:latin typeface="Cambria"/>
                <a:cs typeface="Cambria"/>
              </a:rPr>
              <a:t>EK</a:t>
            </a:r>
            <a:r>
              <a:rPr dirty="0" sz="2500" spc="-315" i="1">
                <a:latin typeface="Cambria"/>
                <a:cs typeface="Cambria"/>
              </a:rPr>
              <a:t> </a:t>
            </a:r>
            <a:r>
              <a:rPr dirty="0" sz="2500" spc="-75" i="1">
                <a:latin typeface="Cambria"/>
                <a:cs typeface="Cambria"/>
              </a:rPr>
              <a:t>/	</a:t>
            </a:r>
            <a:r>
              <a:rPr dirty="0" sz="2500" spc="45" i="1">
                <a:latin typeface="Cambria"/>
                <a:cs typeface="Cambria"/>
              </a:rPr>
              <a:t>evaluate</a:t>
            </a:r>
            <a:endParaRPr sz="2500">
              <a:latin typeface="Cambria"/>
              <a:cs typeface="Cambria"/>
            </a:endParaRPr>
          </a:p>
          <a:p>
            <a:pPr marL="1045844">
              <a:lnSpc>
                <a:spcPct val="100000"/>
              </a:lnSpc>
              <a:spcBef>
                <a:spcPts val="750"/>
              </a:spcBef>
            </a:pPr>
            <a:r>
              <a:rPr dirty="0" sz="2500" spc="-55" i="1">
                <a:latin typeface="Cambria"/>
                <a:cs typeface="Cambria"/>
              </a:rPr>
              <a:t>Let</a:t>
            </a:r>
            <a:endParaRPr sz="2500">
              <a:latin typeface="Cambria"/>
              <a:cs typeface="Cambria"/>
            </a:endParaRPr>
          </a:p>
          <a:p>
            <a:pPr algn="r" marR="5080">
              <a:lnSpc>
                <a:spcPct val="100000"/>
              </a:lnSpc>
              <a:spcBef>
                <a:spcPts val="1120"/>
              </a:spcBef>
            </a:pPr>
            <a:r>
              <a:rPr dirty="0" sz="2650" spc="-40">
                <a:latin typeface="Courier New"/>
                <a:cs typeface="Courier New"/>
              </a:rPr>
              <a:t>du</a:t>
            </a:r>
            <a:endParaRPr sz="2650">
              <a:latin typeface="Courier New"/>
              <a:cs typeface="Courier New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328112" y="11761557"/>
            <a:ext cx="1047115" cy="4337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47619" sz="2625" spc="104">
                <a:latin typeface="Courier New"/>
                <a:cs typeface="Courier New"/>
              </a:rPr>
              <a:t>1 </a:t>
            </a:r>
            <a:r>
              <a:rPr dirty="0" sz="2650" spc="125">
                <a:latin typeface="Courier New"/>
                <a:cs typeface="Courier New"/>
              </a:rPr>
              <a:t>,</a:t>
            </a:r>
            <a:r>
              <a:rPr dirty="0" sz="2650" spc="-1135">
                <a:latin typeface="Courier New"/>
                <a:cs typeface="Courier New"/>
              </a:rPr>
              <a:t> </a:t>
            </a:r>
            <a:r>
              <a:rPr dirty="0" sz="2650" spc="-25">
                <a:latin typeface="Courier New"/>
                <a:cs typeface="Courier New"/>
              </a:rPr>
              <a:t>di</a:t>
            </a:r>
            <a:endParaRPr sz="2650">
              <a:latin typeface="Courier New"/>
              <a:cs typeface="Courier New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020798" y="12585295"/>
            <a:ext cx="343535" cy="344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00" spc="-25">
                <a:latin typeface="Times New Roman"/>
                <a:cs typeface="Times New Roman"/>
              </a:rPr>
              <a:t>tan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620864" y="12549829"/>
            <a:ext cx="921385" cy="344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51180" algn="l"/>
              </a:tabLst>
            </a:pPr>
            <a:r>
              <a:rPr dirty="0" baseline="23809" sz="2625" spc="-30">
                <a:latin typeface="Times New Roman"/>
                <a:cs typeface="Times New Roman"/>
              </a:rPr>
              <a:t>1</a:t>
            </a:r>
            <a:r>
              <a:rPr dirty="0" baseline="23809" sz="2625" spc="487">
                <a:latin typeface="Times New Roman"/>
                <a:cs typeface="Times New Roman"/>
              </a:rPr>
              <a:t> </a:t>
            </a:r>
            <a:r>
              <a:rPr dirty="0" baseline="-7936" sz="3150" spc="-487">
                <a:latin typeface="Times New Roman"/>
                <a:cs typeface="Times New Roman"/>
              </a:rPr>
              <a:t>X	</a:t>
            </a:r>
            <a:r>
              <a:rPr dirty="0" sz="2100" spc="20">
                <a:latin typeface="Times New Roman"/>
                <a:cs typeface="Times New Roman"/>
              </a:rPr>
              <a:t>dX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687416" y="12549829"/>
            <a:ext cx="1217930" cy="344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4505" algn="l"/>
                <a:tab pos="770255" algn="l"/>
              </a:tabLst>
            </a:pPr>
            <a:r>
              <a:rPr dirty="0" sz="2100" spc="-575">
                <a:latin typeface="Times New Roman"/>
                <a:cs typeface="Times New Roman"/>
              </a:rPr>
              <a:t>—	</a:t>
            </a:r>
            <a:r>
              <a:rPr dirty="0" sz="2100" spc="-325">
                <a:latin typeface="Times New Roman"/>
                <a:cs typeface="Times New Roman"/>
              </a:rPr>
              <a:t>X	</a:t>
            </a:r>
            <a:r>
              <a:rPr dirty="0" sz="2100" spc="-215">
                <a:latin typeface="Times New Roman"/>
                <a:cs typeface="Times New Roman"/>
              </a:rPr>
              <a:t>C8</a:t>
            </a:r>
            <a:r>
              <a:rPr dirty="0" sz="2100" spc="-325">
                <a:latin typeface="Times New Roman"/>
                <a:cs typeface="Times New Roman"/>
              </a:rPr>
              <a:t> </a:t>
            </a:r>
            <a:r>
              <a:rPr dirty="0" sz="2100" spc="70">
                <a:latin typeface="Times New Roman"/>
                <a:cs typeface="Times New Roman"/>
              </a:rPr>
              <a:t>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042678" y="12443431"/>
            <a:ext cx="434340" cy="344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750" spc="55">
                <a:latin typeface="Times New Roman"/>
                <a:cs typeface="Times New Roman"/>
              </a:rPr>
              <a:t>1</a:t>
            </a:r>
            <a:r>
              <a:rPr dirty="0" sz="1750" spc="185">
                <a:latin typeface="Times New Roman"/>
                <a:cs typeface="Times New Roman"/>
              </a:rPr>
              <a:t> </a:t>
            </a:r>
            <a:r>
              <a:rPr dirty="0" baseline="-22486" sz="3150" spc="-487">
                <a:latin typeface="Times New Roman"/>
                <a:cs typeface="Times New Roman"/>
              </a:rPr>
              <a:t>X</a:t>
            </a:r>
            <a:endParaRPr baseline="-22486" sz="31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384887" y="12645390"/>
            <a:ext cx="1020444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-30">
                <a:latin typeface="Courier New"/>
                <a:cs typeface="Courier New"/>
              </a:rPr>
              <a:t>1+x’</a:t>
            </a:r>
            <a:endParaRPr sz="3300">
              <a:latin typeface="Courier New"/>
              <a:cs typeface="Courier New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962075" y="13853904"/>
            <a:ext cx="1327150" cy="427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23850" algn="l"/>
              </a:tabLst>
            </a:pPr>
            <a:r>
              <a:rPr dirty="0" sz="2600" spc="-35">
                <a:latin typeface="Cambria"/>
                <a:cs typeface="Cambria"/>
              </a:rPr>
              <a:t>x	</a:t>
            </a:r>
            <a:r>
              <a:rPr dirty="0" sz="2600" spc="105">
                <a:latin typeface="Cambria"/>
                <a:cs typeface="Cambria"/>
              </a:rPr>
              <a:t>tan*'</a:t>
            </a:r>
            <a:r>
              <a:rPr dirty="0" sz="2600" spc="-50">
                <a:latin typeface="Cambria"/>
                <a:cs typeface="Cambria"/>
              </a:rPr>
              <a:t> </a:t>
            </a:r>
            <a:r>
              <a:rPr dirty="0" sz="2600" spc="55">
                <a:latin typeface="Cambria"/>
                <a:cs typeface="Cambria"/>
              </a:rPr>
              <a:t>x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960252" y="13834202"/>
            <a:ext cx="2286000" cy="4514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1175385" algn="l"/>
                <a:tab pos="1696085" algn="l"/>
                <a:tab pos="2103755" algn="l"/>
              </a:tabLst>
            </a:pPr>
            <a:r>
              <a:rPr dirty="0" sz="2800" spc="-145">
                <a:latin typeface="Cambria"/>
                <a:cs typeface="Cambria"/>
              </a:rPr>
              <a:t>i</a:t>
            </a:r>
            <a:r>
              <a:rPr dirty="0" sz="2600" spc="-145">
                <a:latin typeface="Cambria"/>
                <a:cs typeface="Cambria"/>
              </a:rPr>
              <a:t>n)</a:t>
            </a:r>
            <a:r>
              <a:rPr dirty="0" sz="2600" spc="250">
                <a:latin typeface="Cambria"/>
                <a:cs typeface="Cambria"/>
              </a:rPr>
              <a:t> </a:t>
            </a:r>
            <a:r>
              <a:rPr dirty="0" sz="2600" spc="5">
                <a:latin typeface="Cambria"/>
                <a:cs typeface="Cambria"/>
              </a:rPr>
              <a:t>1</a:t>
            </a:r>
            <a:r>
              <a:rPr dirty="0" sz="2600" spc="70">
                <a:latin typeface="Cambria"/>
                <a:cs typeface="Cambria"/>
              </a:rPr>
              <a:t> </a:t>
            </a:r>
            <a:r>
              <a:rPr dirty="0" sz="2600" spc="-265">
                <a:latin typeface="Cambria"/>
                <a:cs typeface="Cambria"/>
              </a:rPr>
              <a:t>-J-	</a:t>
            </a:r>
            <a:r>
              <a:rPr dirty="0" sz="2600" spc="114">
                <a:latin typeface="Cambria"/>
                <a:cs typeface="Cambria"/>
              </a:rPr>
              <a:t>x</a:t>
            </a:r>
            <a:r>
              <a:rPr dirty="0" baseline="27777" sz="2700" spc="172">
                <a:latin typeface="Cambria"/>
                <a:cs typeface="Cambria"/>
              </a:rPr>
              <a:t>2	</a:t>
            </a:r>
            <a:r>
              <a:rPr dirty="0" sz="2600" spc="90">
                <a:latin typeface="Cambria"/>
                <a:cs typeface="Cambria"/>
              </a:rPr>
              <a:t>+	</a:t>
            </a:r>
            <a:r>
              <a:rPr dirty="0" sz="2800" spc="-105">
                <a:latin typeface="Cambria"/>
                <a:cs typeface="Cambria"/>
              </a:rPr>
              <a:t>c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527880" y="14865415"/>
            <a:ext cx="1724660" cy="94932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673735" algn="l"/>
              </a:tabLst>
            </a:pPr>
            <a:r>
              <a:rPr dirty="0" sz="2600" spc="-50" i="1">
                <a:latin typeface="Times New Roman"/>
                <a:cs typeface="Times New Roman"/>
              </a:rPr>
              <a:t>Ex</a:t>
            </a:r>
            <a:r>
              <a:rPr dirty="0" sz="2600" spc="-25" i="1">
                <a:latin typeface="Times New Roman"/>
                <a:cs typeface="Times New Roman"/>
              </a:rPr>
              <a:t>/</a:t>
            </a:r>
            <a:r>
              <a:rPr dirty="0" sz="2600" i="1">
                <a:latin typeface="Times New Roman"/>
                <a:cs typeface="Times New Roman"/>
              </a:rPr>
              <a:t>	</a:t>
            </a:r>
            <a:r>
              <a:rPr dirty="0" sz="2600" spc="70" i="1">
                <a:latin typeface="Times New Roman"/>
                <a:cs typeface="Times New Roman"/>
              </a:rPr>
              <a:t>evaluat</a:t>
            </a:r>
            <a:endParaRPr sz="2600">
              <a:latin typeface="Times New Roman"/>
              <a:cs typeface="Times New Roman"/>
            </a:endParaRPr>
          </a:p>
          <a:p>
            <a:pPr marL="1130935">
              <a:lnSpc>
                <a:spcPct val="100000"/>
              </a:lnSpc>
              <a:spcBef>
                <a:spcPts val="440"/>
              </a:spcBef>
            </a:pPr>
            <a:r>
              <a:rPr dirty="0" sz="2750" spc="-160" i="1">
                <a:latin typeface="Times New Roman"/>
                <a:cs typeface="Times New Roman"/>
              </a:rPr>
              <a:t>Let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273527" y="14865415"/>
            <a:ext cx="3044190" cy="94932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025525">
              <a:lnSpc>
                <a:spcPct val="100000"/>
              </a:lnSpc>
              <a:spcBef>
                <a:spcPts val="509"/>
              </a:spcBef>
              <a:tabLst>
                <a:tab pos="1503045" algn="l"/>
                <a:tab pos="2091055" algn="l"/>
                <a:tab pos="2488565" algn="l"/>
              </a:tabLst>
            </a:pPr>
            <a:r>
              <a:rPr dirty="0" sz="2600" spc="-20" i="1">
                <a:latin typeface="Times New Roman"/>
                <a:cs typeface="Times New Roman"/>
              </a:rPr>
              <a:t>e*	cos	</a:t>
            </a:r>
            <a:r>
              <a:rPr dirty="0" sz="2600" spc="-15" i="1">
                <a:latin typeface="Times New Roman"/>
                <a:cs typeface="Times New Roman"/>
              </a:rPr>
              <a:t>x	dx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27660" algn="l"/>
                <a:tab pos="741045" algn="l"/>
                <a:tab pos="2670175" algn="l"/>
              </a:tabLst>
            </a:pPr>
            <a:r>
              <a:rPr dirty="0" sz="2750" spc="-180" i="1">
                <a:latin typeface="Times New Roman"/>
                <a:cs typeface="Times New Roman"/>
              </a:rPr>
              <a:t>u</a:t>
            </a:r>
            <a:r>
              <a:rPr dirty="0" sz="2750" spc="-180" i="1">
                <a:latin typeface="Times New Roman"/>
                <a:cs typeface="Times New Roman"/>
              </a:rPr>
              <a:t>	</a:t>
            </a:r>
            <a:r>
              <a:rPr dirty="0" sz="2750" spc="-260" i="1" strike="dblStrike">
                <a:latin typeface="Times New Roman"/>
                <a:cs typeface="Times New Roman"/>
              </a:rPr>
              <a:t>-</a:t>
            </a:r>
            <a:r>
              <a:rPr dirty="0" sz="2750" spc="95" i="1" strike="dblStrike">
                <a:latin typeface="Times New Roman"/>
                <a:cs typeface="Times New Roman"/>
              </a:rPr>
              <a:t> </a:t>
            </a:r>
            <a:r>
              <a:rPr dirty="0" sz="2750" i="1" strike="noStrike">
                <a:latin typeface="Times New Roman"/>
                <a:cs typeface="Times New Roman"/>
              </a:rPr>
              <a:t>	</a:t>
            </a:r>
            <a:r>
              <a:rPr dirty="0" sz="2750" spc="45" i="1" strike="noStrike">
                <a:latin typeface="Times New Roman"/>
                <a:cs typeface="Times New Roman"/>
              </a:rPr>
              <a:t>e</a:t>
            </a:r>
            <a:r>
              <a:rPr dirty="0" sz="2750" spc="45" i="1" strike="noStrike">
                <a:latin typeface="Times New Roman"/>
                <a:cs typeface="Times New Roman"/>
              </a:rPr>
              <a:t>^</a:t>
            </a:r>
            <a:r>
              <a:rPr dirty="0" sz="2750" i="1" strike="noStrike">
                <a:latin typeface="Times New Roman"/>
                <a:cs typeface="Times New Roman"/>
              </a:rPr>
              <a:t>	</a:t>
            </a:r>
            <a:r>
              <a:rPr dirty="0" sz="2750" spc="40" i="1" strike="noStrike">
                <a:latin typeface="Times New Roman"/>
                <a:cs typeface="Times New Roman"/>
              </a:rPr>
              <a:t>du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894267" y="15369227"/>
            <a:ext cx="1355090" cy="4451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4885" algn="l"/>
              </a:tabLst>
            </a:pPr>
            <a:r>
              <a:rPr dirty="0" sz="2750" spc="45" i="1">
                <a:latin typeface="Times New Roman"/>
                <a:cs typeface="Times New Roman"/>
              </a:rPr>
              <a:t>ro</a:t>
            </a:r>
            <a:r>
              <a:rPr dirty="0" sz="2750" spc="40" i="1">
                <a:latin typeface="Times New Roman"/>
                <a:cs typeface="Times New Roman"/>
              </a:rPr>
              <a:t>s</a:t>
            </a:r>
            <a:r>
              <a:rPr dirty="0" sz="2750" i="1">
                <a:latin typeface="Times New Roman"/>
                <a:cs typeface="Times New Roman"/>
              </a:rPr>
              <a:t>	</a:t>
            </a:r>
            <a:r>
              <a:rPr dirty="0" sz="2750" spc="105" i="1">
                <a:latin typeface="Times New Roman"/>
                <a:cs typeface="Times New Roman"/>
              </a:rPr>
              <a:t>dx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936716" y="17791605"/>
            <a:ext cx="387985" cy="469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25">
                <a:latin typeface="Times New Roman"/>
                <a:cs typeface="Times New Roman"/>
              </a:rPr>
              <a:t>85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89" y="259966"/>
            <a:ext cx="13626593" cy="18760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83043" y="4723272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22747">
            <a:solidFill>
              <a:srgbClr val="34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05128" y="4667671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 h="0">
                <a:moveTo>
                  <a:pt x="0" y="0"/>
                </a:moveTo>
                <a:lnTo>
                  <a:pt x="250218" y="0"/>
                </a:lnTo>
              </a:path>
            </a:pathLst>
          </a:custGeom>
          <a:ln w="22747">
            <a:solidFill>
              <a:srgbClr val="34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81839" y="6793254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 h="0">
                <a:moveTo>
                  <a:pt x="0" y="0"/>
                </a:moveTo>
                <a:lnTo>
                  <a:pt x="197141" y="0"/>
                </a:lnTo>
              </a:path>
            </a:pathLst>
          </a:custGeom>
          <a:ln w="317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3588" y="6694683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317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67637" y="6598647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4" h="0">
                <a:moveTo>
                  <a:pt x="0" y="0"/>
                </a:moveTo>
                <a:lnTo>
                  <a:pt x="197141" y="0"/>
                </a:lnTo>
              </a:path>
            </a:pathLst>
          </a:custGeom>
          <a:ln w="317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71730" y="6707323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 h="0">
                <a:moveTo>
                  <a:pt x="0" y="0"/>
                </a:moveTo>
                <a:lnTo>
                  <a:pt x="197141" y="0"/>
                </a:lnTo>
              </a:path>
            </a:pathLst>
          </a:custGeom>
          <a:ln w="317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67637" y="6608753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4" h="0">
                <a:moveTo>
                  <a:pt x="0" y="0"/>
                </a:moveTo>
                <a:lnTo>
                  <a:pt x="197141" y="0"/>
                </a:lnTo>
              </a:path>
            </a:pathLst>
          </a:custGeom>
          <a:ln w="317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81839" y="6783147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 h="0">
                <a:moveTo>
                  <a:pt x="0" y="0"/>
                </a:moveTo>
                <a:lnTo>
                  <a:pt x="197141" y="0"/>
                </a:lnTo>
              </a:path>
            </a:pathLst>
          </a:custGeom>
          <a:ln w="317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4588" y="10864988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 h="0">
                <a:moveTo>
                  <a:pt x="0" y="0"/>
                </a:moveTo>
                <a:lnTo>
                  <a:pt x="199668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91950" y="9578513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34149" y="11656080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5" h="0">
                <a:moveTo>
                  <a:pt x="0" y="0"/>
                </a:moveTo>
                <a:lnTo>
                  <a:pt x="194614" y="0"/>
                </a:lnTo>
              </a:path>
            </a:pathLst>
          </a:custGeom>
          <a:ln w="22747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91950" y="9565875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76454" y="10887734"/>
            <a:ext cx="632460" cy="0"/>
          </a:xfrm>
          <a:custGeom>
            <a:avLst/>
            <a:gdLst/>
            <a:ahLst/>
            <a:cxnLst/>
            <a:rect l="l" t="t" r="r" b="b"/>
            <a:pathLst>
              <a:path w="632460" h="0">
                <a:moveTo>
                  <a:pt x="0" y="0"/>
                </a:moveTo>
                <a:lnTo>
                  <a:pt x="631863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21512" y="11645971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 h="0">
                <a:moveTo>
                  <a:pt x="0" y="0"/>
                </a:moveTo>
                <a:lnTo>
                  <a:pt x="197141" y="0"/>
                </a:lnTo>
              </a:path>
            </a:pathLst>
          </a:custGeom>
          <a:ln w="22747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54143" y="13683101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22747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64479" y="10940812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 h="0">
                <a:moveTo>
                  <a:pt x="0" y="0"/>
                </a:moveTo>
                <a:lnTo>
                  <a:pt x="209778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69954" y="14213865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4" h="0">
                <a:moveTo>
                  <a:pt x="0" y="0"/>
                </a:moveTo>
                <a:lnTo>
                  <a:pt x="209778" y="0"/>
                </a:lnTo>
              </a:path>
            </a:pathLst>
          </a:custGeom>
          <a:ln w="3175">
            <a:solidFill>
              <a:srgbClr val="28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41505" y="13617385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22747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166207" y="13594639"/>
            <a:ext cx="478155" cy="0"/>
          </a:xfrm>
          <a:custGeom>
            <a:avLst/>
            <a:gdLst/>
            <a:ahLst/>
            <a:cxnLst/>
            <a:rect l="l" t="t" r="r" b="b"/>
            <a:pathLst>
              <a:path w="478154" h="0">
                <a:moveTo>
                  <a:pt x="0" y="0"/>
                </a:moveTo>
                <a:lnTo>
                  <a:pt x="477688" y="0"/>
                </a:lnTo>
              </a:path>
            </a:pathLst>
          </a:custGeom>
          <a:ln w="22747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669954" y="14138042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19888" y="0"/>
                </a:lnTo>
              </a:path>
            </a:pathLst>
          </a:custGeom>
          <a:ln w="3175">
            <a:solidFill>
              <a:srgbClr val="28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02059" y="9654337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 h="0">
                <a:moveTo>
                  <a:pt x="0" y="0"/>
                </a:moveTo>
                <a:lnTo>
                  <a:pt x="209778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13268" y="11603005"/>
            <a:ext cx="639445" cy="0"/>
          </a:xfrm>
          <a:custGeom>
            <a:avLst/>
            <a:gdLst/>
            <a:ahLst/>
            <a:cxnLst/>
            <a:rect l="l" t="t" r="r" b="b"/>
            <a:pathLst>
              <a:path w="639445" h="0">
                <a:moveTo>
                  <a:pt x="0" y="0"/>
                </a:moveTo>
                <a:lnTo>
                  <a:pt x="639446" y="0"/>
                </a:lnTo>
              </a:path>
            </a:pathLst>
          </a:custGeom>
          <a:ln w="22747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69954" y="14125406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4" h="0">
                <a:moveTo>
                  <a:pt x="0" y="0"/>
                </a:moveTo>
                <a:lnTo>
                  <a:pt x="209778" y="0"/>
                </a:lnTo>
              </a:path>
            </a:pathLst>
          </a:custGeom>
          <a:ln w="3175">
            <a:solidFill>
              <a:srgbClr val="28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883043" y="4625968"/>
            <a:ext cx="207645" cy="22860"/>
          </a:xfrm>
          <a:custGeom>
            <a:avLst/>
            <a:gdLst/>
            <a:ahLst/>
            <a:cxnLst/>
            <a:rect l="l" t="t" r="r" b="b"/>
            <a:pathLst>
              <a:path w="207645" h="22860">
                <a:moveTo>
                  <a:pt x="0" y="0"/>
                </a:moveTo>
                <a:lnTo>
                  <a:pt x="207251" y="0"/>
                </a:lnTo>
                <a:lnTo>
                  <a:pt x="207251" y="22747"/>
                </a:lnTo>
                <a:lnTo>
                  <a:pt x="0" y="22747"/>
                </a:lnTo>
                <a:lnTo>
                  <a:pt x="0" y="0"/>
                </a:lnTo>
                <a:close/>
              </a:path>
            </a:pathLst>
          </a:custGeom>
          <a:solidFill>
            <a:srgbClr val="34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883043" y="4636074"/>
            <a:ext cx="207645" cy="22860"/>
          </a:xfrm>
          <a:custGeom>
            <a:avLst/>
            <a:gdLst/>
            <a:ahLst/>
            <a:cxnLst/>
            <a:rect l="l" t="t" r="r" b="b"/>
            <a:pathLst>
              <a:path w="207645" h="22860">
                <a:moveTo>
                  <a:pt x="0" y="0"/>
                </a:moveTo>
                <a:lnTo>
                  <a:pt x="207251" y="0"/>
                </a:lnTo>
                <a:lnTo>
                  <a:pt x="207251" y="22747"/>
                </a:lnTo>
                <a:lnTo>
                  <a:pt x="0" y="22747"/>
                </a:lnTo>
                <a:lnTo>
                  <a:pt x="0" y="0"/>
                </a:lnTo>
                <a:close/>
              </a:path>
            </a:pathLst>
          </a:custGeom>
          <a:solidFill>
            <a:srgbClr val="34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618532" y="14689027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 h="0">
                <a:moveTo>
                  <a:pt x="0" y="0"/>
                </a:moveTo>
                <a:lnTo>
                  <a:pt x="209778" y="0"/>
                </a:lnTo>
              </a:path>
            </a:pathLst>
          </a:custGeom>
          <a:ln w="3175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618532" y="14613204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 h="0">
                <a:moveTo>
                  <a:pt x="0" y="0"/>
                </a:moveTo>
                <a:lnTo>
                  <a:pt x="209778" y="0"/>
                </a:lnTo>
              </a:path>
            </a:pathLst>
          </a:custGeom>
          <a:ln w="3175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67637" y="15999513"/>
            <a:ext cx="207645" cy="22860"/>
          </a:xfrm>
          <a:custGeom>
            <a:avLst/>
            <a:gdLst/>
            <a:ahLst/>
            <a:cxnLst/>
            <a:rect l="l" t="t" r="r" b="b"/>
            <a:pathLst>
              <a:path w="207645" h="22859">
                <a:moveTo>
                  <a:pt x="0" y="0"/>
                </a:moveTo>
                <a:lnTo>
                  <a:pt x="207251" y="0"/>
                </a:lnTo>
                <a:lnTo>
                  <a:pt x="207251" y="22747"/>
                </a:lnTo>
                <a:lnTo>
                  <a:pt x="0" y="22747"/>
                </a:lnTo>
                <a:lnTo>
                  <a:pt x="0" y="0"/>
                </a:lnTo>
                <a:close/>
              </a:path>
            </a:pathLst>
          </a:custGeom>
          <a:solidFill>
            <a:srgbClr val="18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571473" y="14557599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19888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98539" y="15101002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 h="0">
                <a:moveTo>
                  <a:pt x="0" y="0"/>
                </a:moveTo>
                <a:lnTo>
                  <a:pt x="209778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067637" y="16009622"/>
            <a:ext cx="207645" cy="22860"/>
          </a:xfrm>
          <a:custGeom>
            <a:avLst/>
            <a:gdLst/>
            <a:ahLst/>
            <a:cxnLst/>
            <a:rect l="l" t="t" r="r" b="b"/>
            <a:pathLst>
              <a:path w="207645" h="22859">
                <a:moveTo>
                  <a:pt x="0" y="0"/>
                </a:moveTo>
                <a:lnTo>
                  <a:pt x="207251" y="0"/>
                </a:lnTo>
                <a:lnTo>
                  <a:pt x="207251" y="22747"/>
                </a:lnTo>
                <a:lnTo>
                  <a:pt x="0" y="22747"/>
                </a:lnTo>
                <a:lnTo>
                  <a:pt x="0" y="0"/>
                </a:lnTo>
                <a:close/>
              </a:path>
            </a:pathLst>
          </a:custGeom>
          <a:solidFill>
            <a:srgbClr val="18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89858" y="16086711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22747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98539" y="15166716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 h="0">
                <a:moveTo>
                  <a:pt x="0" y="0"/>
                </a:moveTo>
                <a:lnTo>
                  <a:pt x="199668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711265" y="15101002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830055" y="2719000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0" y="0"/>
                </a:moveTo>
                <a:lnTo>
                  <a:pt x="229998" y="0"/>
                </a:lnTo>
              </a:path>
            </a:pathLst>
          </a:custGeom>
          <a:ln w="3175">
            <a:solidFill>
              <a:srgbClr val="4F4B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74136" y="2827677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 h="0">
                <a:moveTo>
                  <a:pt x="0" y="0"/>
                </a:moveTo>
                <a:lnTo>
                  <a:pt x="209778" y="0"/>
                </a:lnTo>
              </a:path>
            </a:pathLst>
          </a:custGeom>
          <a:ln w="3175">
            <a:solidFill>
              <a:srgbClr val="4F4B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393678" y="16660443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393678" y="16647805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930281" y="16670552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4" h="0">
                <a:moveTo>
                  <a:pt x="0" y="0"/>
                </a:moveTo>
                <a:lnTo>
                  <a:pt x="197141" y="0"/>
                </a:lnTo>
              </a:path>
            </a:pathLst>
          </a:custGeom>
          <a:ln w="22747">
            <a:solidFill>
              <a:srgbClr val="0F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571473" y="14633423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19888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526850" y="15101002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4" h="0">
                <a:moveTo>
                  <a:pt x="0" y="0"/>
                </a:moveTo>
                <a:lnTo>
                  <a:pt x="209778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526850" y="15025179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4" h="0">
                <a:moveTo>
                  <a:pt x="0" y="0"/>
                </a:moveTo>
                <a:lnTo>
                  <a:pt x="209778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711265" y="15090892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688428" y="15090892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19888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109" y="12099"/>
            <a:ext cx="781050" cy="0"/>
          </a:xfrm>
          <a:custGeom>
            <a:avLst/>
            <a:gdLst/>
            <a:ahLst/>
            <a:cxnLst/>
            <a:rect l="l" t="t" r="r" b="b"/>
            <a:pathLst>
              <a:path w="781050" h="0">
                <a:moveTo>
                  <a:pt x="0" y="0"/>
                </a:moveTo>
                <a:lnTo>
                  <a:pt x="780983" y="0"/>
                </a:lnTo>
              </a:path>
            </a:pathLst>
          </a:custGeom>
          <a:ln w="22747">
            <a:solidFill>
              <a:srgbClr val="901F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883043" y="4006738"/>
            <a:ext cx="207645" cy="22860"/>
          </a:xfrm>
          <a:custGeom>
            <a:avLst/>
            <a:gdLst/>
            <a:ahLst/>
            <a:cxnLst/>
            <a:rect l="l" t="t" r="r" b="b"/>
            <a:pathLst>
              <a:path w="207645" h="22860">
                <a:moveTo>
                  <a:pt x="0" y="0"/>
                </a:moveTo>
                <a:lnTo>
                  <a:pt x="207251" y="0"/>
                </a:lnTo>
                <a:lnTo>
                  <a:pt x="207251" y="22747"/>
                </a:lnTo>
                <a:lnTo>
                  <a:pt x="0" y="22747"/>
                </a:lnTo>
                <a:lnTo>
                  <a:pt x="0" y="0"/>
                </a:lnTo>
                <a:close/>
              </a:path>
            </a:pathLst>
          </a:custGeom>
          <a:solidFill>
            <a:srgbClr val="443F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883043" y="4093935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 h="0">
                <a:moveTo>
                  <a:pt x="0" y="0"/>
                </a:moveTo>
                <a:lnTo>
                  <a:pt x="217361" y="0"/>
                </a:lnTo>
              </a:path>
            </a:pathLst>
          </a:custGeom>
          <a:ln w="22747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307745" y="3411519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3175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883043" y="3996632"/>
            <a:ext cx="207645" cy="22860"/>
          </a:xfrm>
          <a:custGeom>
            <a:avLst/>
            <a:gdLst/>
            <a:ahLst/>
            <a:cxnLst/>
            <a:rect l="l" t="t" r="r" b="b"/>
            <a:pathLst>
              <a:path w="207645" h="22860">
                <a:moveTo>
                  <a:pt x="0" y="0"/>
                </a:moveTo>
                <a:lnTo>
                  <a:pt x="207251" y="0"/>
                </a:lnTo>
                <a:lnTo>
                  <a:pt x="207251" y="22747"/>
                </a:lnTo>
                <a:lnTo>
                  <a:pt x="0" y="22747"/>
                </a:lnTo>
                <a:lnTo>
                  <a:pt x="0" y="0"/>
                </a:lnTo>
                <a:close/>
              </a:path>
            </a:pathLst>
          </a:custGeom>
          <a:solidFill>
            <a:srgbClr val="443F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872933" y="3573283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 h="0">
                <a:moveTo>
                  <a:pt x="0" y="0"/>
                </a:moveTo>
                <a:lnTo>
                  <a:pt x="209778" y="0"/>
                </a:lnTo>
              </a:path>
            </a:pathLst>
          </a:custGeom>
          <a:ln w="3175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872933" y="3497459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 h="0">
                <a:moveTo>
                  <a:pt x="0" y="0"/>
                </a:moveTo>
                <a:lnTo>
                  <a:pt x="209778" y="0"/>
                </a:lnTo>
              </a:path>
            </a:pathLst>
          </a:custGeom>
          <a:ln w="3175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872933" y="3585913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 h="0">
                <a:moveTo>
                  <a:pt x="0" y="0"/>
                </a:moveTo>
                <a:lnTo>
                  <a:pt x="209778" y="0"/>
                </a:lnTo>
              </a:path>
            </a:pathLst>
          </a:custGeom>
          <a:ln w="3175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872933" y="3487342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 h="0">
                <a:moveTo>
                  <a:pt x="0" y="0"/>
                </a:moveTo>
                <a:lnTo>
                  <a:pt x="209778" y="0"/>
                </a:lnTo>
              </a:path>
            </a:pathLst>
          </a:custGeom>
          <a:ln w="3175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896491" y="17314873"/>
            <a:ext cx="108319" cy="373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069352" y="3130433"/>
            <a:ext cx="5675942" cy="509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289452" y="10593647"/>
            <a:ext cx="931547" cy="389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961483" y="17114480"/>
            <a:ext cx="108319" cy="200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896491" y="17314873"/>
            <a:ext cx="108319" cy="373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766959" y="17103649"/>
            <a:ext cx="97487" cy="211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617871" y="2296373"/>
            <a:ext cx="8578904" cy="7257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437188" y="5578454"/>
            <a:ext cx="3931998" cy="422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480516" y="6125467"/>
            <a:ext cx="3791182" cy="861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386939" y="9813746"/>
            <a:ext cx="2751315" cy="2707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946290" y="12971260"/>
            <a:ext cx="8069803" cy="8286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657738" y="13940719"/>
            <a:ext cx="6564161" cy="8557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362715" y="17206552"/>
            <a:ext cx="725740" cy="2653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7748154" y="879882"/>
            <a:ext cx="4461510" cy="6642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397000" algn="l"/>
                <a:tab pos="4032885" algn="l"/>
              </a:tabLst>
            </a:pPr>
            <a:r>
              <a:rPr dirty="0" sz="4150" spc="-150">
                <a:latin typeface="Times New Roman"/>
                <a:cs typeface="Times New Roman"/>
              </a:rPr>
              <a:t>».‹.›,.f</a:t>
            </a:r>
            <a:r>
              <a:rPr dirty="0" sz="4150" spc="-150">
                <a:latin typeface="Times New Roman"/>
                <a:cs typeface="Times New Roman"/>
              </a:rPr>
              <a:t>	</a:t>
            </a:r>
            <a:r>
              <a:rPr dirty="0" sz="4150" spc="-969">
                <a:latin typeface="Times New Roman"/>
                <a:cs typeface="Times New Roman"/>
              </a:rPr>
              <a:t>•</a:t>
            </a:r>
            <a:r>
              <a:rPr dirty="0" sz="4150" spc="-340">
                <a:latin typeface="Times New Roman"/>
                <a:cs typeface="Times New Roman"/>
              </a:rPr>
              <a:t> </a:t>
            </a:r>
            <a:r>
              <a:rPr dirty="0" sz="4150" spc="-185">
                <a:latin typeface="Times New Roman"/>
                <a:cs typeface="Times New Roman"/>
              </a:rPr>
              <a:t>‹*"••'•^Ł</a:t>
            </a:r>
            <a:r>
              <a:rPr dirty="0" sz="4150">
                <a:latin typeface="Times New Roman"/>
                <a:cs typeface="Times New Roman"/>
              </a:rPr>
              <a:t>	</a:t>
            </a:r>
            <a:r>
              <a:rPr dirty="0" sz="4150" spc="-235">
                <a:latin typeface="Times New Roman"/>
                <a:cs typeface="Times New Roman"/>
              </a:rPr>
              <a:t>°*</a:t>
            </a:r>
            <a:endParaRPr sz="41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255919" y="3634801"/>
            <a:ext cx="2906395" cy="96520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43180">
              <a:lnSpc>
                <a:spcPct val="100000"/>
              </a:lnSpc>
              <a:spcBef>
                <a:spcPts val="880"/>
              </a:spcBef>
              <a:tabLst>
                <a:tab pos="499745" algn="l"/>
                <a:tab pos="1678305" algn="l"/>
                <a:tab pos="2144395" algn="l"/>
              </a:tabLst>
            </a:pPr>
            <a:r>
              <a:rPr dirty="0" sz="2950" spc="-315">
                <a:latin typeface="Cambria"/>
                <a:cs typeface="Cambria"/>
              </a:rPr>
              <a:t>e^	</a:t>
            </a:r>
            <a:r>
              <a:rPr dirty="0" sz="2950" spc="-90">
                <a:latin typeface="Cambria"/>
                <a:cs typeface="Cambria"/>
              </a:rPr>
              <a:t>sín</a:t>
            </a:r>
            <a:r>
              <a:rPr dirty="0" sz="2950" spc="-95">
                <a:latin typeface="Cambria"/>
                <a:cs typeface="Cambria"/>
              </a:rPr>
              <a:t> </a:t>
            </a:r>
            <a:r>
              <a:rPr dirty="0" sz="2950" spc="-30">
                <a:latin typeface="Cambria"/>
                <a:cs typeface="Cambria"/>
              </a:rPr>
              <a:t>x</a:t>
            </a:r>
            <a:r>
              <a:rPr dirty="0" sz="2950" spc="-65">
                <a:latin typeface="Cambria"/>
                <a:cs typeface="Cambria"/>
              </a:rPr>
              <a:t> </a:t>
            </a:r>
            <a:r>
              <a:rPr dirty="0" sz="2950" spc="-35">
                <a:latin typeface="Cambria"/>
                <a:cs typeface="Cambria"/>
              </a:rPr>
              <a:t>+	</a:t>
            </a:r>
            <a:r>
              <a:rPr dirty="0" baseline="2824" sz="4425" spc="-472">
                <a:solidFill>
                  <a:srgbClr val="0F0F0F"/>
                </a:solidFill>
                <a:latin typeface="Cambria"/>
                <a:cs typeface="Cambria"/>
              </a:rPr>
              <a:t>e^	</a:t>
            </a:r>
            <a:r>
              <a:rPr dirty="0" baseline="6591" sz="4425" spc="-127">
                <a:latin typeface="Cambria"/>
                <a:cs typeface="Cambria"/>
              </a:rPr>
              <a:t>cos</a:t>
            </a:r>
            <a:r>
              <a:rPr dirty="0" baseline="6591" sz="4425" spc="-315">
                <a:latin typeface="Cambria"/>
                <a:cs typeface="Cambria"/>
              </a:rPr>
              <a:t> </a:t>
            </a:r>
            <a:r>
              <a:rPr dirty="0" baseline="6591" sz="4425" spc="-172">
                <a:latin typeface="Cambria"/>
                <a:cs typeface="Cambria"/>
              </a:rPr>
              <a:t>x</a:t>
            </a:r>
            <a:endParaRPr baseline="6591" sz="4425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550"/>
              </a:spcBef>
            </a:pPr>
            <a:r>
              <a:rPr dirty="0" sz="2100" spc="-50">
                <a:latin typeface="Cambria"/>
                <a:cs typeface="Cambria"/>
              </a:rPr>
              <a:t>e^ </a:t>
            </a:r>
            <a:r>
              <a:rPr dirty="0" sz="2100" spc="35">
                <a:latin typeface="Cambria"/>
                <a:cs typeface="Cambria"/>
              </a:rPr>
              <a:t>sin </a:t>
            </a:r>
            <a:r>
              <a:rPr dirty="0" sz="2100" spc="40">
                <a:latin typeface="Cambria"/>
                <a:cs typeface="Cambria"/>
              </a:rPr>
              <a:t>xc </a:t>
            </a:r>
            <a:r>
              <a:rPr dirty="0" sz="2100" spc="45">
                <a:solidFill>
                  <a:srgbClr val="111111"/>
                </a:solidFill>
                <a:latin typeface="Cambria"/>
                <a:cs typeface="Cambria"/>
              </a:rPr>
              <a:t>e^ </a:t>
            </a:r>
            <a:r>
              <a:rPr dirty="0" sz="2100" spc="40">
                <a:latin typeface="Cambria"/>
                <a:cs typeface="Cambria"/>
              </a:rPr>
              <a:t>cos</a:t>
            </a:r>
            <a:r>
              <a:rPr dirty="0" sz="2100" spc="-335">
                <a:latin typeface="Cambria"/>
                <a:cs typeface="Cambria"/>
              </a:rPr>
              <a:t> </a:t>
            </a:r>
            <a:r>
              <a:rPr dirty="0" sz="2100" spc="-55">
                <a:latin typeface="Cambria"/>
                <a:cs typeface="Cambria"/>
              </a:rPr>
              <a:t>x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41425" y="3638441"/>
            <a:ext cx="2166620" cy="1273810"/>
          </a:xfrm>
          <a:prstGeom prst="rect">
            <a:avLst/>
          </a:prstGeom>
        </p:spPr>
        <p:txBody>
          <a:bodyPr wrap="square" lIns="0" tIns="194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  <a:tabLst>
                <a:tab pos="360680" algn="l"/>
                <a:tab pos="1045844" algn="l"/>
              </a:tabLst>
            </a:pPr>
            <a:r>
              <a:rPr dirty="0" sz="2950" spc="-50">
                <a:latin typeface="Cambria"/>
                <a:cs typeface="Cambria"/>
              </a:rPr>
              <a:t>2	</a:t>
            </a:r>
            <a:r>
              <a:rPr dirty="0" sz="2950" spc="-114">
                <a:latin typeface="Cambria"/>
                <a:cs typeface="Cambria"/>
              </a:rPr>
              <a:t>/</a:t>
            </a:r>
            <a:r>
              <a:rPr dirty="0" sz="2950" spc="-85">
                <a:latin typeface="Cambria"/>
                <a:cs typeface="Cambria"/>
              </a:rPr>
              <a:t> c'	cos </a:t>
            </a:r>
            <a:r>
              <a:rPr dirty="0" sz="2950" spc="-114">
                <a:solidFill>
                  <a:srgbClr val="080808"/>
                </a:solidFill>
                <a:latin typeface="Cambria"/>
                <a:cs typeface="Cambria"/>
              </a:rPr>
              <a:t>x</a:t>
            </a:r>
            <a:r>
              <a:rPr dirty="0" sz="2950" spc="-105">
                <a:solidFill>
                  <a:srgbClr val="080808"/>
                </a:solidFill>
                <a:latin typeface="Cambria"/>
                <a:cs typeface="Cambria"/>
              </a:rPr>
              <a:t> </a:t>
            </a:r>
            <a:r>
              <a:rPr dirty="0" sz="2950" spc="-110">
                <a:latin typeface="Cambria"/>
                <a:cs typeface="Cambria"/>
              </a:rPr>
              <a:t>d›</a:t>
            </a:r>
            <a:endParaRPr sz="2950">
              <a:latin typeface="Cambria"/>
              <a:cs typeface="Cambria"/>
            </a:endParaRPr>
          </a:p>
          <a:p>
            <a:pPr marL="198120">
              <a:lnSpc>
                <a:spcPct val="100000"/>
              </a:lnSpc>
              <a:spcBef>
                <a:spcPts val="1370"/>
              </a:spcBef>
              <a:tabLst>
                <a:tab pos="905510" algn="l"/>
                <a:tab pos="1772285" algn="l"/>
              </a:tabLst>
            </a:pPr>
            <a:r>
              <a:rPr dirty="0" sz="2900" spc="15">
                <a:latin typeface="Cambria"/>
                <a:cs typeface="Cambria"/>
              </a:rPr>
              <a:t>/</a:t>
            </a:r>
            <a:r>
              <a:rPr dirty="0" sz="2900" spc="-5">
                <a:latin typeface="Cambria"/>
                <a:cs typeface="Cambria"/>
              </a:rPr>
              <a:t> </a:t>
            </a:r>
            <a:r>
              <a:rPr dirty="0" sz="2900" spc="5">
                <a:latin typeface="Cambria"/>
                <a:cs typeface="Cambria"/>
              </a:rPr>
              <a:t>e'	</a:t>
            </a:r>
            <a:r>
              <a:rPr dirty="0" sz="2900" spc="-240">
                <a:latin typeface="Cambria"/>
                <a:cs typeface="Cambria"/>
              </a:rPr>
              <a:t>co.s</a:t>
            </a:r>
            <a:r>
              <a:rPr dirty="0" sz="2900" spc="-150">
                <a:latin typeface="Cambria"/>
                <a:cs typeface="Cambria"/>
              </a:rPr>
              <a:t> </a:t>
            </a:r>
            <a:r>
              <a:rPr dirty="0" sz="2900" spc="-85">
                <a:latin typeface="Cambria"/>
                <a:cs typeface="Cambria"/>
              </a:rPr>
              <a:t>x	</a:t>
            </a:r>
            <a:r>
              <a:rPr dirty="0" sz="2900" spc="-95">
                <a:latin typeface="Cambria"/>
                <a:cs typeface="Cambria"/>
              </a:rPr>
              <a:t>dx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019121" y="7388380"/>
            <a:ext cx="763905" cy="3733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50" i="1">
                <a:latin typeface="Cambria"/>
                <a:cs typeface="Cambria"/>
              </a:rPr>
              <a:t>x </a:t>
            </a:r>
            <a:r>
              <a:rPr dirty="0" sz="2250" spc="-10" i="1">
                <a:latin typeface="Cambria"/>
                <a:cs typeface="Cambria"/>
              </a:rPr>
              <a:t>e^</a:t>
            </a:r>
            <a:r>
              <a:rPr dirty="0" sz="2250" spc="-85" i="1">
                <a:latin typeface="Cambria"/>
                <a:cs typeface="Cambria"/>
              </a:rPr>
              <a:t> </a:t>
            </a:r>
            <a:r>
              <a:rPr dirty="0" sz="2250" spc="-15" i="1">
                <a:latin typeface="Cambria"/>
                <a:cs typeface="Cambria"/>
              </a:rPr>
              <a:t>ix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495881" y="7315687"/>
            <a:ext cx="2432685" cy="1316355"/>
          </a:xfrm>
          <a:prstGeom prst="rect">
            <a:avLst/>
          </a:prstGeom>
        </p:spPr>
        <p:txBody>
          <a:bodyPr wrap="square" lIns="0" tIns="2451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30"/>
              </a:spcBef>
              <a:tabLst>
                <a:tab pos="641350" algn="l"/>
              </a:tabLst>
            </a:pPr>
            <a:r>
              <a:rPr dirty="0" baseline="-2873" sz="4350" spc="-300" i="1">
                <a:latin typeface="Cambria"/>
                <a:cs typeface="Cambria"/>
              </a:rPr>
              <a:t>6x/	</a:t>
            </a:r>
            <a:r>
              <a:rPr dirty="0" baseline="-4789" sz="4350" spc="-150" i="1">
                <a:latin typeface="Cambria"/>
                <a:cs typeface="Cambria"/>
              </a:rPr>
              <a:t>eval</a:t>
            </a:r>
            <a:r>
              <a:rPr dirty="0" sz="2900" spc="-100" i="1">
                <a:latin typeface="Cambria"/>
                <a:cs typeface="Cambria"/>
              </a:rPr>
              <a:t>uate</a:t>
            </a:r>
            <a:endParaRPr sz="2900">
              <a:latin typeface="Cambria"/>
              <a:cs typeface="Cambria"/>
            </a:endParaRPr>
          </a:p>
          <a:p>
            <a:pPr marL="656590">
              <a:lnSpc>
                <a:spcPct val="100000"/>
              </a:lnSpc>
              <a:spcBef>
                <a:spcPts val="1670"/>
              </a:spcBef>
            </a:pPr>
            <a:r>
              <a:rPr dirty="0" sz="2650" spc="-310">
                <a:latin typeface="Consolas"/>
                <a:cs typeface="Consolas"/>
              </a:rPr>
              <a:t>tel</a:t>
            </a:r>
            <a:r>
              <a:rPr dirty="0" sz="2650" spc="-75">
                <a:latin typeface="Consolas"/>
                <a:cs typeface="Consolas"/>
              </a:rPr>
              <a:t> </a:t>
            </a:r>
            <a:r>
              <a:rPr dirty="0" sz="2650" spc="780">
                <a:latin typeface="Consolas"/>
                <a:cs typeface="Consolas"/>
              </a:rPr>
              <a:t>u-xe</a:t>
            </a:r>
            <a:endParaRPr sz="2650">
              <a:latin typeface="Consolas"/>
              <a:cs typeface="Consola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619401" y="8711232"/>
            <a:ext cx="301561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785">
                <a:latin typeface="Consolas"/>
                <a:cs typeface="Consolas"/>
              </a:rPr>
              <a:t>Şu</a:t>
            </a:r>
            <a:r>
              <a:rPr dirty="0" sz="2650" spc="-1035">
                <a:latin typeface="Consolas"/>
                <a:cs typeface="Consolas"/>
              </a:rPr>
              <a:t> </a:t>
            </a:r>
            <a:r>
              <a:rPr dirty="0" u="sng" sz="2650" spc="-730" strike="dblStrike">
                <a:solidFill>
                  <a:srgbClr val="8E8E8E"/>
                </a:solidFill>
                <a:uFill>
                  <a:solidFill>
                    <a:srgbClr val="0F0F13"/>
                  </a:solidFill>
                </a:uFill>
                <a:latin typeface="Consolas"/>
                <a:cs typeface="Consolas"/>
              </a:rPr>
              <a:t>—</a:t>
            </a:r>
            <a:r>
              <a:rPr dirty="0" sz="2650" spc="-630" strike="noStrike">
                <a:solidFill>
                  <a:srgbClr val="8E8E8E"/>
                </a:solidFill>
                <a:latin typeface="Consolas"/>
                <a:cs typeface="Consolas"/>
              </a:rPr>
              <a:t> </a:t>
            </a:r>
            <a:r>
              <a:rPr dirty="0" sz="2650" spc="-120" strike="noStrike">
                <a:latin typeface="Consolas"/>
                <a:cs typeface="Consolas"/>
              </a:rPr>
              <a:t>(x</a:t>
            </a:r>
            <a:r>
              <a:rPr dirty="0" sz="2650" spc="-760" strike="noStrike">
                <a:latin typeface="Consolas"/>
                <a:cs typeface="Consolas"/>
              </a:rPr>
              <a:t> </a:t>
            </a:r>
            <a:r>
              <a:rPr dirty="0" sz="2650" spc="-120" strike="noStrike">
                <a:latin typeface="Consolas"/>
                <a:cs typeface="Consolas"/>
              </a:rPr>
              <a:t>e”</a:t>
            </a:r>
            <a:r>
              <a:rPr dirty="0" sz="2650" spc="-615" strike="noStrike">
                <a:latin typeface="Consolas"/>
                <a:cs typeface="Consolas"/>
              </a:rPr>
              <a:t> </a:t>
            </a:r>
            <a:r>
              <a:rPr dirty="0" sz="2650" spc="-114" strike="noStrike">
                <a:latin typeface="Consolas"/>
                <a:cs typeface="Consolas"/>
              </a:rPr>
              <a:t>T</a:t>
            </a:r>
            <a:r>
              <a:rPr dirty="0" sz="2650" spc="375" strike="noStrike">
                <a:latin typeface="Consolas"/>
                <a:cs typeface="Consolas"/>
              </a:rPr>
              <a:t> </a:t>
            </a:r>
            <a:r>
              <a:rPr dirty="0" sz="2650" spc="-80" strike="noStrike">
                <a:latin typeface="Consolas"/>
                <a:cs typeface="Consolas"/>
              </a:rPr>
              <a:t>e’)da</a:t>
            </a:r>
            <a:endParaRPr sz="2650">
              <a:latin typeface="Consolas"/>
              <a:cs typeface="Consola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575925" y="9329857"/>
            <a:ext cx="389890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950" spc="-45" i="1">
                <a:latin typeface="Times New Roman"/>
                <a:cs typeface="Times New Roman"/>
              </a:rPr>
              <a:t>du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492470" y="9302777"/>
            <a:ext cx="2046605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73735" algn="l"/>
                <a:tab pos="1570355" algn="l"/>
              </a:tabLst>
            </a:pPr>
            <a:r>
              <a:rPr dirty="0" baseline="1883" sz="4425" spc="-127" i="1">
                <a:latin typeface="Times New Roman"/>
                <a:cs typeface="Times New Roman"/>
              </a:rPr>
              <a:t>e</a:t>
            </a:r>
            <a:r>
              <a:rPr dirty="0" baseline="1883" sz="4425" spc="-112" i="1">
                <a:latin typeface="Times New Roman"/>
                <a:cs typeface="Times New Roman"/>
              </a:rPr>
              <a:t>^</a:t>
            </a:r>
            <a:r>
              <a:rPr dirty="0" baseline="1883" sz="4425" spc="240" i="1">
                <a:latin typeface="Times New Roman"/>
                <a:cs typeface="Times New Roman"/>
              </a:rPr>
              <a:t> </a:t>
            </a:r>
            <a:r>
              <a:rPr dirty="0" baseline="1883" sz="4425" spc="-359" i="1">
                <a:latin typeface="Times New Roman"/>
                <a:cs typeface="Times New Roman"/>
              </a:rPr>
              <a:t>(</a:t>
            </a:r>
            <a:r>
              <a:rPr dirty="0" baseline="1883" sz="4425" i="1">
                <a:latin typeface="Times New Roman"/>
                <a:cs typeface="Times New Roman"/>
              </a:rPr>
              <a:t>	</a:t>
            </a:r>
            <a:r>
              <a:rPr dirty="0" baseline="1883" sz="4425" spc="-1222" i="1">
                <a:latin typeface="Times New Roman"/>
                <a:cs typeface="Times New Roman"/>
              </a:rPr>
              <a:t>K</a:t>
            </a:r>
            <a:r>
              <a:rPr dirty="0" baseline="1883" sz="4425" spc="307" i="1">
                <a:latin typeface="Times New Roman"/>
                <a:cs typeface="Times New Roman"/>
              </a:rPr>
              <a:t> </a:t>
            </a:r>
            <a:r>
              <a:rPr dirty="0" baseline="1883" sz="4425" spc="-630">
                <a:latin typeface="Times New Roman"/>
                <a:cs typeface="Times New Roman"/>
              </a:rPr>
              <a:t>-I-</a:t>
            </a:r>
            <a:r>
              <a:rPr dirty="0" baseline="1883" sz="4425" spc="-157">
                <a:latin typeface="Times New Roman"/>
                <a:cs typeface="Times New Roman"/>
              </a:rPr>
              <a:t> </a:t>
            </a:r>
            <a:r>
              <a:rPr dirty="0" baseline="1883" sz="4425" spc="-937">
                <a:latin typeface="Times New Roman"/>
                <a:cs typeface="Times New Roman"/>
              </a:rPr>
              <a:t>1</a:t>
            </a:r>
            <a:r>
              <a:rPr dirty="0" baseline="1883" sz="4425">
                <a:latin typeface="Times New Roman"/>
                <a:cs typeface="Times New Roman"/>
              </a:rPr>
              <a:t>	</a:t>
            </a:r>
            <a:r>
              <a:rPr dirty="0" sz="2950" spc="-220" i="1">
                <a:latin typeface="Times New Roman"/>
                <a:cs typeface="Times New Roman"/>
              </a:rPr>
              <a:t>)</a:t>
            </a:r>
            <a:r>
              <a:rPr dirty="0" baseline="2824" sz="4425" spc="60" i="1">
                <a:latin typeface="Times New Roman"/>
                <a:cs typeface="Times New Roman"/>
              </a:rPr>
              <a:t>6x</a:t>
            </a:r>
            <a:endParaRPr baseline="2824" sz="4425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638772" y="10575231"/>
            <a:ext cx="835660" cy="467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9425" algn="l"/>
              </a:tabLst>
            </a:pPr>
            <a:r>
              <a:rPr dirty="0" sz="2900" spc="-5">
                <a:latin typeface="Times New Roman"/>
                <a:cs typeface="Times New Roman"/>
              </a:rPr>
              <a:t>e</a:t>
            </a:r>
            <a:r>
              <a:rPr dirty="0" sz="2900">
                <a:latin typeface="Times New Roman"/>
                <a:cs typeface="Times New Roman"/>
              </a:rPr>
              <a:t>"</a:t>
            </a:r>
            <a:r>
              <a:rPr dirty="0" sz="2900">
                <a:latin typeface="Times New Roman"/>
                <a:cs typeface="Times New Roman"/>
              </a:rPr>
              <a:t>	</a:t>
            </a:r>
            <a:r>
              <a:rPr dirty="0" sz="2900" spc="-105">
                <a:latin typeface="Times New Roman"/>
                <a:cs typeface="Times New Roman"/>
              </a:rPr>
              <a:t>dx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808812" y="10912375"/>
            <a:ext cx="1206500" cy="6578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60375">
              <a:lnSpc>
                <a:spcPct val="100000"/>
              </a:lnSpc>
              <a:spcBef>
                <a:spcPts val="130"/>
              </a:spcBef>
            </a:pPr>
            <a:r>
              <a:rPr dirty="0" sz="1750" spc="55">
                <a:latin typeface="Cambria"/>
                <a:cs typeface="Cambria"/>
              </a:rPr>
              <a:t>(x-F1)</a:t>
            </a:r>
            <a:endParaRPr sz="17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  <a:tabLst>
                <a:tab pos="280670" algn="l"/>
                <a:tab pos="439420" algn="l"/>
              </a:tabLst>
            </a:pPr>
            <a:r>
              <a:rPr dirty="0" u="heavy" sz="2300" spc="5">
                <a:uFill>
                  <a:solidFill>
                    <a:srgbClr val="1C181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300" spc="5">
                <a:uFill>
                  <a:solidFill>
                    <a:srgbClr val="1C181C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2300" spc="5">
                <a:latin typeface="Times New Roman"/>
                <a:cs typeface="Times New Roman"/>
              </a:rPr>
              <a:t>	</a:t>
            </a:r>
            <a:r>
              <a:rPr dirty="0" sz="2300" spc="-700">
                <a:latin typeface="Times New Roman"/>
                <a:cs typeface="Times New Roman"/>
              </a:rPr>
              <a:t>—x</a:t>
            </a:r>
            <a:r>
              <a:rPr dirty="0" sz="2300" spc="-5">
                <a:latin typeface="Times New Roman"/>
                <a:cs typeface="Times New Roman"/>
              </a:rPr>
              <a:t> </a:t>
            </a:r>
            <a:r>
              <a:rPr dirty="0" sz="2300" spc="-425">
                <a:latin typeface="Times New Roman"/>
                <a:cs typeface="Times New Roman"/>
              </a:rPr>
              <a:t>e</a:t>
            </a:r>
            <a:r>
              <a:rPr dirty="0" sz="1100" spc="-30">
                <a:latin typeface="Times New Roman"/>
                <a:cs typeface="Times New Roman"/>
              </a:rPr>
              <a:t>X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0">
                <a:latin typeface="Times New Roman"/>
                <a:cs typeface="Times New Roman"/>
              </a:rPr>
              <a:t> </a:t>
            </a:r>
            <a:r>
              <a:rPr dirty="0" sz="2300" spc="-65" i="1">
                <a:latin typeface="Times New Roman"/>
                <a:cs typeface="Times New Roman"/>
              </a:rPr>
              <a:t>+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327373" y="11358440"/>
            <a:ext cx="598805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96875" algn="l"/>
              </a:tabLst>
            </a:pPr>
            <a:r>
              <a:rPr dirty="0" sz="2300" spc="-50">
                <a:latin typeface="Times New Roman"/>
                <a:cs typeface="Times New Roman"/>
              </a:rPr>
              <a:t>e</a:t>
            </a:r>
            <a:r>
              <a:rPr dirty="0" sz="2300" spc="-35">
                <a:latin typeface="Times New Roman"/>
                <a:cs typeface="Times New Roman"/>
              </a:rPr>
              <a:t>•</a:t>
            </a:r>
            <a:r>
              <a:rPr dirty="0" sz="2300">
                <a:latin typeface="Times New Roman"/>
                <a:cs typeface="Times New Roman"/>
              </a:rPr>
              <a:t>	</a:t>
            </a:r>
            <a:r>
              <a:rPr dirty="0" baseline="1207" sz="3450" spc="-97" i="1">
                <a:latin typeface="Times New Roman"/>
                <a:cs typeface="Times New Roman"/>
              </a:rPr>
              <a:t>+</a:t>
            </a:r>
            <a:endParaRPr baseline="1207" sz="34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339113" y="6329106"/>
            <a:ext cx="1593215" cy="467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69315" algn="l"/>
              </a:tabLst>
            </a:pPr>
            <a:r>
              <a:rPr dirty="0" baseline="-8620" sz="4350" spc="-262">
                <a:latin typeface="Times New Roman"/>
                <a:cs typeface="Times New Roman"/>
              </a:rPr>
              <a:t>e^</a:t>
            </a:r>
            <a:r>
              <a:rPr dirty="0" baseline="-8620" sz="4350" spc="270">
                <a:latin typeface="Times New Roman"/>
                <a:cs typeface="Times New Roman"/>
              </a:rPr>
              <a:t> </a:t>
            </a:r>
            <a:r>
              <a:rPr dirty="0" baseline="-4789" sz="4350" spc="247">
                <a:latin typeface="Times New Roman"/>
                <a:cs typeface="Times New Roman"/>
              </a:rPr>
              <a:t>+	</a:t>
            </a:r>
            <a:r>
              <a:rPr dirty="0" sz="2900" spc="-130">
                <a:latin typeface="Times New Roman"/>
                <a:cs typeface="Times New Roman"/>
              </a:rPr>
              <a:t>6x</a:t>
            </a:r>
            <a:r>
              <a:rPr dirty="0" sz="2900" spc="-90">
                <a:latin typeface="Times New Roman"/>
                <a:cs typeface="Times New Roman"/>
              </a:rPr>
              <a:t> </a:t>
            </a:r>
            <a:r>
              <a:rPr dirty="0" sz="2900" spc="-110">
                <a:solidFill>
                  <a:srgbClr val="0A0A0A"/>
                </a:solidFill>
                <a:latin typeface="Times New Roman"/>
                <a:cs typeface="Times New Roman"/>
              </a:rPr>
              <a:t>e‘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434665" y="6296610"/>
            <a:ext cx="890905" cy="467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8490" algn="l"/>
              </a:tabLst>
            </a:pPr>
            <a:r>
              <a:rPr dirty="0" sz="2900" spc="-100" i="1">
                <a:latin typeface="Times New Roman"/>
                <a:cs typeface="Times New Roman"/>
              </a:rPr>
              <a:t>6e'</a:t>
            </a:r>
            <a:r>
              <a:rPr dirty="0" sz="2900" spc="-100" i="1">
                <a:latin typeface="Times New Roman"/>
                <a:cs typeface="Times New Roman"/>
              </a:rPr>
              <a:t>	</a:t>
            </a:r>
            <a:r>
              <a:rPr dirty="0" sz="2900" spc="75" i="1">
                <a:latin typeface="Times New Roman"/>
                <a:cs typeface="Times New Roman"/>
              </a:rPr>
              <a:t>+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480465" y="6363859"/>
            <a:ext cx="17018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-200" i="1">
                <a:latin typeface="Times New Roman"/>
                <a:cs typeface="Times New Roman"/>
              </a:rPr>
              <a:t>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302116" y="8051687"/>
            <a:ext cx="687705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25145" algn="l"/>
              </a:tabLst>
            </a:pPr>
            <a:r>
              <a:rPr dirty="0" sz="2950" spc="55" i="1">
                <a:latin typeface="Times New Roman"/>
                <a:cs typeface="Times New Roman"/>
              </a:rPr>
              <a:t>dv</a:t>
            </a:r>
            <a:r>
              <a:rPr dirty="0" sz="2950" spc="55" i="1">
                <a:latin typeface="Times New Roman"/>
                <a:cs typeface="Times New Roman"/>
              </a:rPr>
              <a:t>	</a:t>
            </a:r>
            <a:r>
              <a:rPr dirty="0" sz="2950" spc="-195" strike="dblStrike">
                <a:latin typeface="Times New Roman"/>
                <a:cs typeface="Times New Roman"/>
              </a:rPr>
              <a:t> </a:t>
            </a:r>
            <a:r>
              <a:rPr dirty="0" sz="2950" spc="-415" strike="dblStrike">
                <a:latin typeface="Times New Roman"/>
                <a:cs typeface="Times New Roman"/>
              </a:rPr>
              <a:t>•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901345" y="8013775"/>
            <a:ext cx="190500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950" spc="-790">
                <a:latin typeface="Times New Roman"/>
                <a:cs typeface="Times New Roman"/>
              </a:rPr>
              <a:t>1)"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695977" y="7965031"/>
            <a:ext cx="408305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950" spc="114" i="1">
                <a:latin typeface="Times New Roman"/>
                <a:cs typeface="Times New Roman"/>
              </a:rPr>
              <a:t>dx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200987" y="14895976"/>
            <a:ext cx="378460" cy="4171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50" spc="110">
                <a:latin typeface="Times New Roman"/>
                <a:cs typeface="Times New Roman"/>
              </a:rPr>
              <a:t>du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010772" y="14852646"/>
            <a:ext cx="2312035" cy="4171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35609" algn="l"/>
                <a:tab pos="1129030" algn="l"/>
                <a:tab pos="2135505" algn="l"/>
              </a:tabLst>
            </a:pPr>
            <a:r>
              <a:rPr dirty="0" baseline="-5446" sz="3825" spc="135">
                <a:latin typeface="Times New Roman"/>
                <a:cs typeface="Times New Roman"/>
              </a:rPr>
              <a:t>(n</a:t>
            </a:r>
            <a:r>
              <a:rPr dirty="0" baseline="-5446" sz="3825" spc="135">
                <a:latin typeface="Times New Roman"/>
                <a:cs typeface="Times New Roman"/>
              </a:rPr>
              <a:t>	</a:t>
            </a:r>
            <a:r>
              <a:rPr dirty="0" sz="2550" spc="5" strike="sngStrike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2550" spc="5" strike="sngStrike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2550" spc="-280" strike="sngStrike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2550" spc="-190" strike="sngStrike">
                <a:solidFill>
                  <a:srgbClr val="828282"/>
                </a:solidFill>
                <a:latin typeface="Times New Roman"/>
                <a:cs typeface="Times New Roman"/>
              </a:rPr>
              <a:t>-</a:t>
            </a:r>
            <a:r>
              <a:rPr dirty="0" sz="2550" spc="260" strike="noStrike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2550" spc="-165" strike="noStrike">
                <a:latin typeface="Times New Roman"/>
                <a:cs typeface="Times New Roman"/>
              </a:rPr>
              <a:t>l</a:t>
            </a:r>
            <a:r>
              <a:rPr dirty="0" sz="2550" spc="-190" strike="noStrike">
                <a:latin typeface="Times New Roman"/>
                <a:cs typeface="Times New Roman"/>
              </a:rPr>
              <a:t>)</a:t>
            </a:r>
            <a:r>
              <a:rPr dirty="0" sz="2550" strike="noStrike">
                <a:latin typeface="Times New Roman"/>
                <a:cs typeface="Times New Roman"/>
              </a:rPr>
              <a:t>	</a:t>
            </a:r>
            <a:r>
              <a:rPr dirty="0" sz="2550" spc="-105" strike="noStrike">
                <a:latin typeface="Times New Roman"/>
                <a:cs typeface="Times New Roman"/>
              </a:rPr>
              <a:t>Cos</a:t>
            </a:r>
            <a:r>
              <a:rPr dirty="0" sz="2550" spc="-95" strike="noStrike">
                <a:latin typeface="Times New Roman"/>
                <a:cs typeface="Times New Roman"/>
              </a:rPr>
              <a:t>*</a:t>
            </a:r>
            <a:r>
              <a:rPr dirty="0" sz="2550" strike="noStrike">
                <a:latin typeface="Times New Roman"/>
                <a:cs typeface="Times New Roman"/>
              </a:rPr>
              <a:t>	</a:t>
            </a:r>
            <a:r>
              <a:rPr dirty="0" sz="2550" spc="-565" strike="noStrike">
                <a:latin typeface="Times New Roman"/>
                <a:cs typeface="Times New Roman"/>
              </a:rPr>
              <a:t>X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047694" y="14852646"/>
            <a:ext cx="1419860" cy="4171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50925" algn="l"/>
              </a:tabLst>
            </a:pPr>
            <a:r>
              <a:rPr dirty="0" sz="2550" spc="-220">
                <a:latin typeface="Times New Roman"/>
                <a:cs typeface="Times New Roman"/>
              </a:rPr>
              <a:t>SİI</a:t>
            </a:r>
            <a:r>
              <a:rPr dirty="0" sz="2550" spc="-175">
                <a:latin typeface="Times New Roman"/>
                <a:cs typeface="Times New Roman"/>
              </a:rPr>
              <a:t>I</a:t>
            </a:r>
            <a:r>
              <a:rPr dirty="0" sz="2550" spc="-5">
                <a:latin typeface="Times New Roman"/>
                <a:cs typeface="Times New Roman"/>
              </a:rPr>
              <a:t> </a:t>
            </a:r>
            <a:r>
              <a:rPr dirty="0" sz="2550" spc="45">
                <a:latin typeface="Times New Roman"/>
                <a:cs typeface="Times New Roman"/>
              </a:rPr>
              <a:t>x</a:t>
            </a:r>
            <a:r>
              <a:rPr dirty="0" sz="2550" spc="-25">
                <a:latin typeface="Times New Roman"/>
                <a:cs typeface="Times New Roman"/>
              </a:rPr>
              <a:t> </a:t>
            </a:r>
            <a:r>
              <a:rPr dirty="0" sz="2550" spc="30">
                <a:latin typeface="Times New Roman"/>
                <a:cs typeface="Times New Roman"/>
              </a:rPr>
              <a:t>)</a:t>
            </a:r>
            <a:r>
              <a:rPr dirty="0" sz="2550">
                <a:latin typeface="Times New Roman"/>
                <a:cs typeface="Times New Roman"/>
              </a:rPr>
              <a:t>	</a:t>
            </a:r>
            <a:r>
              <a:rPr dirty="0" sz="2550" spc="125">
                <a:latin typeface="Times New Roman"/>
                <a:cs typeface="Times New Roman"/>
              </a:rPr>
              <a:t>dx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220682" y="14820151"/>
            <a:ext cx="1405890" cy="4171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02945" algn="l"/>
              </a:tabLst>
            </a:pPr>
            <a:r>
              <a:rPr dirty="0" sz="2550" spc="110">
                <a:latin typeface="Times New Roman"/>
                <a:cs typeface="Times New Roman"/>
              </a:rPr>
              <a:t>v	</a:t>
            </a:r>
            <a:r>
              <a:rPr dirty="0" sz="2550" spc="80">
                <a:latin typeface="Times New Roman"/>
                <a:cs typeface="Times New Roman"/>
              </a:rPr>
              <a:t>sin</a:t>
            </a:r>
            <a:r>
              <a:rPr dirty="0" sz="2550" spc="145">
                <a:latin typeface="Times New Roman"/>
                <a:cs typeface="Times New Roman"/>
              </a:rPr>
              <a:t> </a:t>
            </a:r>
            <a:r>
              <a:rPr dirty="0" sz="2550" spc="45">
                <a:latin typeface="Times New Roman"/>
                <a:cs typeface="Times New Roman"/>
              </a:rPr>
              <a:t>x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789507" y="15768398"/>
            <a:ext cx="5208270" cy="436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254760" algn="l"/>
                <a:tab pos="1800225" algn="l"/>
                <a:tab pos="2186305" algn="l"/>
                <a:tab pos="3574415" algn="l"/>
                <a:tab pos="4373880" algn="l"/>
                <a:tab pos="4838065" algn="l"/>
              </a:tabLst>
            </a:pPr>
            <a:r>
              <a:rPr dirty="0" baseline="-7201" sz="4050" spc="15">
                <a:latin typeface="Cambria"/>
                <a:cs typeface="Cambria"/>
              </a:rPr>
              <a:t>/</a:t>
            </a:r>
            <a:r>
              <a:rPr dirty="0" baseline="-7201" sz="4050" spc="-165">
                <a:latin typeface="Cambria"/>
                <a:cs typeface="Cambria"/>
              </a:rPr>
              <a:t> </a:t>
            </a:r>
            <a:r>
              <a:rPr dirty="0" baseline="-7201" sz="4050" spc="-15">
                <a:latin typeface="Cambria"/>
                <a:cs typeface="Cambria"/>
              </a:rPr>
              <a:t>cos"</a:t>
            </a:r>
            <a:r>
              <a:rPr dirty="0" baseline="-7201" sz="4050" spc="-30">
                <a:latin typeface="Cambria"/>
                <a:cs typeface="Cambria"/>
              </a:rPr>
              <a:t> </a:t>
            </a:r>
            <a:r>
              <a:rPr dirty="0" baseline="-5144" sz="4050" spc="-127">
                <a:latin typeface="Cambria"/>
                <a:cs typeface="Cambria"/>
              </a:rPr>
              <a:t>x	</a:t>
            </a:r>
            <a:r>
              <a:rPr dirty="0" baseline="-5144" sz="4050" spc="30">
                <a:latin typeface="Cambria"/>
                <a:cs typeface="Cambria"/>
              </a:rPr>
              <a:t>dx	</a:t>
            </a:r>
            <a:r>
              <a:rPr dirty="0" sz="2700" spc="-1490" strike="sngStrike">
                <a:solidFill>
                  <a:srgbClr val="B1B1B1"/>
                </a:solidFill>
                <a:latin typeface="Cambria"/>
                <a:cs typeface="Cambria"/>
              </a:rPr>
              <a:t>—</a:t>
            </a:r>
            <a:r>
              <a:rPr dirty="0" sz="2700" spc="-1490" strike="noStrike">
                <a:solidFill>
                  <a:srgbClr val="B1B1B1"/>
                </a:solidFill>
                <a:latin typeface="Cambria"/>
                <a:cs typeface="Cambria"/>
              </a:rPr>
              <a:t>	</a:t>
            </a:r>
            <a:r>
              <a:rPr dirty="0" sz="2700" spc="135" strike="noStrike">
                <a:latin typeface="Cambria"/>
                <a:cs typeface="Cambria"/>
              </a:rPr>
              <a:t>cos"*'</a:t>
            </a:r>
            <a:r>
              <a:rPr dirty="0" sz="2700" spc="-30" strike="noStrike">
                <a:latin typeface="Cambria"/>
                <a:cs typeface="Cambria"/>
              </a:rPr>
              <a:t> </a:t>
            </a:r>
            <a:r>
              <a:rPr dirty="0" sz="2700" spc="10" strike="noStrike">
                <a:latin typeface="Cambria"/>
                <a:cs typeface="Cambria"/>
              </a:rPr>
              <a:t>x	</a:t>
            </a:r>
            <a:r>
              <a:rPr dirty="0" sz="2700" spc="-40" strike="noStrike">
                <a:latin typeface="Cambria"/>
                <a:cs typeface="Cambria"/>
              </a:rPr>
              <a:t>sin</a:t>
            </a:r>
            <a:r>
              <a:rPr dirty="0" sz="2700" spc="-140" strike="noStrike">
                <a:latin typeface="Cambria"/>
                <a:cs typeface="Cambria"/>
              </a:rPr>
              <a:t> </a:t>
            </a:r>
            <a:r>
              <a:rPr dirty="0" sz="2700" spc="10" strike="noStrike">
                <a:latin typeface="Cambria"/>
                <a:cs typeface="Cambria"/>
              </a:rPr>
              <a:t>x	</a:t>
            </a:r>
            <a:r>
              <a:rPr dirty="0" sz="2700" spc="-265" strike="noStrike">
                <a:latin typeface="Cambria"/>
                <a:cs typeface="Cambria"/>
              </a:rPr>
              <a:t>-L	</a:t>
            </a:r>
            <a:r>
              <a:rPr dirty="0" sz="2700" spc="30" strike="noStrike">
                <a:latin typeface="Cambria"/>
                <a:cs typeface="Cambria"/>
              </a:rPr>
              <a:t>(n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298041" y="16408085"/>
            <a:ext cx="2632710" cy="4616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396240" algn="l"/>
                <a:tab pos="1118235" algn="l"/>
                <a:tab pos="1485265" algn="l"/>
                <a:tab pos="1927860" algn="l"/>
              </a:tabLst>
            </a:pPr>
            <a:r>
              <a:rPr dirty="0" baseline="19493" sz="4275" spc="-735">
                <a:latin typeface="Cambria"/>
                <a:cs typeface="Cambria"/>
              </a:rPr>
              <a:t>t</a:t>
            </a:r>
            <a:r>
              <a:rPr dirty="0" u="dbl" baseline="19493" sz="4275" spc="-735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 	</a:t>
            </a:r>
            <a:r>
              <a:rPr dirty="0" baseline="1949" sz="4275" spc="-202">
                <a:latin typeface="Cambria"/>
                <a:cs typeface="Cambria"/>
              </a:rPr>
              <a:t>cos	</a:t>
            </a:r>
            <a:r>
              <a:rPr dirty="0" baseline="1949" sz="4275" spc="-532">
                <a:latin typeface="Cambria"/>
                <a:cs typeface="Cambria"/>
              </a:rPr>
              <a:t>*'	</a:t>
            </a:r>
            <a:r>
              <a:rPr dirty="0" sz="2850" spc="-65">
                <a:latin typeface="Cambria"/>
                <a:cs typeface="Cambria"/>
              </a:rPr>
              <a:t>x	</a:t>
            </a:r>
            <a:r>
              <a:rPr dirty="0" sz="2850" spc="-75">
                <a:latin typeface="Cambria"/>
                <a:cs typeface="Cambria"/>
              </a:rPr>
              <a:t>sin</a:t>
            </a:r>
            <a:r>
              <a:rPr dirty="0" sz="2850" spc="-229">
                <a:latin typeface="Cambria"/>
                <a:cs typeface="Cambria"/>
              </a:rPr>
              <a:t> </a:t>
            </a:r>
            <a:r>
              <a:rPr dirty="0" baseline="4873" sz="4275" spc="22">
                <a:latin typeface="Cambria"/>
                <a:cs typeface="Cambria"/>
              </a:rPr>
              <a:t>x</a:t>
            </a:r>
            <a:endParaRPr baseline="4873" sz="4275">
              <a:latin typeface="Cambria"/>
              <a:cs typeface="Cambri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476201" y="16375589"/>
            <a:ext cx="1824355" cy="4616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49300" algn="l"/>
                <a:tab pos="1474470" algn="l"/>
              </a:tabLst>
            </a:pPr>
            <a:r>
              <a:rPr dirty="0" sz="2850" spc="-5">
                <a:latin typeface="Cambria"/>
                <a:cs typeface="Cambria"/>
              </a:rPr>
              <a:t>(</a:t>
            </a:r>
            <a:r>
              <a:rPr dirty="0" sz="2850" spc="5">
                <a:latin typeface="Cambria"/>
                <a:cs typeface="Cambria"/>
              </a:rPr>
              <a:t>n</a:t>
            </a:r>
            <a:r>
              <a:rPr dirty="0" sz="2850">
                <a:latin typeface="Cambria"/>
                <a:cs typeface="Cambria"/>
              </a:rPr>
              <a:t>	</a:t>
            </a:r>
            <a:r>
              <a:rPr dirty="0" sz="2850">
                <a:latin typeface="Cambria"/>
                <a:cs typeface="Cambria"/>
              </a:rPr>
              <a:t>1</a:t>
            </a:r>
            <a:r>
              <a:rPr dirty="0" sz="2850">
                <a:latin typeface="Cambria"/>
                <a:cs typeface="Cambria"/>
              </a:rPr>
              <a:t>)</a:t>
            </a:r>
            <a:r>
              <a:rPr dirty="0" sz="2850">
                <a:latin typeface="Cambria"/>
                <a:cs typeface="Cambria"/>
              </a:rPr>
              <a:t>	</a:t>
            </a:r>
            <a:r>
              <a:rPr dirty="0" sz="2850" spc="-15">
                <a:latin typeface="Cambria"/>
                <a:cs typeface="Cambria"/>
              </a:rPr>
              <a:t>(</a:t>
            </a:r>
            <a:r>
              <a:rPr dirty="0" sz="2850" spc="-10">
                <a:latin typeface="Cambria"/>
                <a:cs typeface="Cambria"/>
              </a:rPr>
              <a:t>1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326911" y="15541237"/>
            <a:ext cx="3580765" cy="1296035"/>
          </a:xfrm>
          <a:prstGeom prst="rect">
            <a:avLst/>
          </a:prstGeom>
        </p:spPr>
        <p:txBody>
          <a:bodyPr wrap="square" lIns="0" tIns="2171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710"/>
              </a:spcBef>
              <a:tabLst>
                <a:tab pos="511809" algn="l"/>
                <a:tab pos="1804670" algn="l"/>
                <a:tab pos="3180080" algn="l"/>
              </a:tabLst>
            </a:pPr>
            <a:r>
              <a:rPr dirty="0" baseline="-3086" sz="4050" spc="104">
                <a:latin typeface="Cambria"/>
                <a:cs typeface="Cambria"/>
              </a:rPr>
              <a:t>1)	</a:t>
            </a:r>
            <a:r>
              <a:rPr dirty="0" baseline="-3086" sz="4050" spc="172">
                <a:latin typeface="Cambria"/>
                <a:cs typeface="Cambria"/>
              </a:rPr>
              <a:t>/</a:t>
            </a:r>
            <a:r>
              <a:rPr dirty="0" baseline="-3086" sz="4050" spc="-179">
                <a:latin typeface="Cambria"/>
                <a:cs typeface="Cambria"/>
              </a:rPr>
              <a:t> </a:t>
            </a:r>
            <a:r>
              <a:rPr dirty="0" sz="2700" spc="25">
                <a:latin typeface="Cambria"/>
                <a:cs typeface="Cambria"/>
              </a:rPr>
              <a:t>sin</a:t>
            </a:r>
            <a:r>
              <a:rPr dirty="0" baseline="28528" sz="2775" spc="37">
                <a:latin typeface="Cambria"/>
                <a:cs typeface="Cambria"/>
              </a:rPr>
              <a:t>2</a:t>
            </a:r>
            <a:r>
              <a:rPr dirty="0" baseline="28528" sz="2775" spc="367">
                <a:latin typeface="Cambria"/>
                <a:cs typeface="Cambria"/>
              </a:rPr>
              <a:t> </a:t>
            </a:r>
            <a:r>
              <a:rPr dirty="0" baseline="-3086" sz="4050" spc="150">
                <a:latin typeface="Cambria"/>
                <a:cs typeface="Cambria"/>
              </a:rPr>
              <a:t>x	</a:t>
            </a:r>
            <a:r>
              <a:rPr dirty="0" sz="2700" spc="25">
                <a:latin typeface="Cambria"/>
                <a:cs typeface="Cambria"/>
              </a:rPr>
              <a:t>cos</a:t>
            </a:r>
            <a:r>
              <a:rPr dirty="0" baseline="2057" sz="4050" spc="37">
                <a:latin typeface="Cambria"/>
                <a:cs typeface="Cambria"/>
              </a:rPr>
              <a:t>°*</a:t>
            </a:r>
            <a:r>
              <a:rPr dirty="0" baseline="2057" sz="4050" spc="-254">
                <a:latin typeface="Cambria"/>
                <a:cs typeface="Cambria"/>
              </a:rPr>
              <a:t> </a:t>
            </a:r>
            <a:r>
              <a:rPr dirty="0" baseline="22633" sz="4050" spc="-569">
                <a:latin typeface="Cambria"/>
                <a:cs typeface="Cambria"/>
              </a:rPr>
              <a:t>2  </a:t>
            </a:r>
            <a:r>
              <a:rPr dirty="0" baseline="22633" sz="4050" spc="-562">
                <a:latin typeface="Cambria"/>
                <a:cs typeface="Cambria"/>
              </a:rPr>
              <a:t> </a:t>
            </a:r>
            <a:r>
              <a:rPr dirty="0" baseline="2057" sz="4050" spc="150">
                <a:latin typeface="Cambria"/>
                <a:cs typeface="Cambria"/>
              </a:rPr>
              <a:t>x	</a:t>
            </a:r>
            <a:r>
              <a:rPr dirty="0" baseline="2057" sz="4050" spc="30">
                <a:latin typeface="Cambria"/>
                <a:cs typeface="Cambria"/>
              </a:rPr>
              <a:t>dx</a:t>
            </a:r>
            <a:endParaRPr baseline="2057" sz="4050">
              <a:latin typeface="Cambria"/>
              <a:cs typeface="Cambria"/>
            </a:endParaRPr>
          </a:p>
          <a:p>
            <a:pPr marL="363220">
              <a:lnSpc>
                <a:spcPct val="100000"/>
              </a:lnSpc>
              <a:spcBef>
                <a:spcPts val="1730"/>
              </a:spcBef>
              <a:tabLst>
                <a:tab pos="1597660" algn="l"/>
                <a:tab pos="2263140" algn="l"/>
                <a:tab pos="2973705" algn="l"/>
              </a:tabLst>
            </a:pPr>
            <a:r>
              <a:rPr dirty="0" sz="2850" spc="90">
                <a:latin typeface="Cambria"/>
                <a:cs typeface="Cambria"/>
              </a:rPr>
              <a:t>cos'</a:t>
            </a:r>
            <a:r>
              <a:rPr dirty="0" sz="2850" spc="-105">
                <a:latin typeface="Cambria"/>
                <a:cs typeface="Cambria"/>
              </a:rPr>
              <a:t> </a:t>
            </a:r>
            <a:r>
              <a:rPr dirty="0" sz="2850" spc="15">
                <a:latin typeface="Cambria"/>
                <a:cs typeface="Cambria"/>
              </a:rPr>
              <a:t>x</a:t>
            </a:r>
            <a:r>
              <a:rPr dirty="0" sz="2850" spc="-90">
                <a:latin typeface="Cambria"/>
                <a:cs typeface="Cambria"/>
              </a:rPr>
              <a:t> </a:t>
            </a:r>
            <a:r>
              <a:rPr dirty="0" sz="2850" spc="15">
                <a:latin typeface="Cambria"/>
                <a:cs typeface="Cambria"/>
              </a:rPr>
              <a:t>)	</a:t>
            </a:r>
            <a:r>
              <a:rPr dirty="0" sz="2850" spc="-40">
                <a:latin typeface="Cambria"/>
                <a:cs typeface="Cambria"/>
              </a:rPr>
              <a:t>cos	</a:t>
            </a:r>
            <a:r>
              <a:rPr dirty="0" baseline="1949" sz="4275" spc="15">
                <a:latin typeface="Cambria"/>
                <a:cs typeface="Cambria"/>
              </a:rPr>
              <a:t>*</a:t>
            </a:r>
            <a:r>
              <a:rPr dirty="0" baseline="34920" sz="2625" spc="15">
                <a:latin typeface="Cambria"/>
                <a:cs typeface="Cambria"/>
              </a:rPr>
              <a:t>2 </a:t>
            </a:r>
            <a:r>
              <a:rPr dirty="0" baseline="34920" sz="2625" spc="97">
                <a:latin typeface="Cambria"/>
                <a:cs typeface="Cambria"/>
              </a:rPr>
              <a:t> </a:t>
            </a:r>
            <a:r>
              <a:rPr dirty="0" sz="2850" spc="-65">
                <a:latin typeface="Cambria"/>
                <a:cs typeface="Cambria"/>
              </a:rPr>
              <a:t>x	</a:t>
            </a:r>
            <a:r>
              <a:rPr dirty="0" sz="2800" spc="15">
                <a:latin typeface="Cambria"/>
                <a:cs typeface="Cambria"/>
              </a:rPr>
              <a:t>dx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407155" y="17191296"/>
            <a:ext cx="4453890" cy="3733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840105" algn="l"/>
                <a:tab pos="1256030" algn="l"/>
                <a:tab pos="1586865" algn="l"/>
                <a:tab pos="2687320" algn="l"/>
                <a:tab pos="3333750" algn="l"/>
                <a:tab pos="3589020" algn="l"/>
              </a:tabLst>
            </a:pPr>
            <a:r>
              <a:rPr dirty="0" sz="2250" spc="-15">
                <a:latin typeface="Times New Roman"/>
                <a:cs typeface="Times New Roman"/>
              </a:rPr>
              <a:t>cos°</a:t>
            </a:r>
            <a:r>
              <a:rPr dirty="0" sz="2250" spc="-110">
                <a:latin typeface="Times New Roman"/>
                <a:cs typeface="Times New Roman"/>
              </a:rPr>
              <a:t> </a:t>
            </a:r>
            <a:r>
              <a:rPr dirty="0" sz="2250" spc="-160">
                <a:latin typeface="Times New Roman"/>
                <a:cs typeface="Times New Roman"/>
              </a:rPr>
              <a:t>x	</a:t>
            </a:r>
            <a:r>
              <a:rPr dirty="0" sz="2250" spc="-80">
                <a:latin typeface="Times New Roman"/>
                <a:cs typeface="Times New Roman"/>
              </a:rPr>
              <a:t>dx	</a:t>
            </a:r>
            <a:r>
              <a:rPr dirty="0" sz="2250" spc="-90">
                <a:latin typeface="Times New Roman"/>
                <a:cs typeface="Times New Roman"/>
              </a:rPr>
              <a:t>=	</a:t>
            </a:r>
            <a:r>
              <a:rPr dirty="0" baseline="-3703" sz="3375">
                <a:latin typeface="Times New Roman"/>
                <a:cs typeface="Times New Roman"/>
              </a:rPr>
              <a:t>cos</a:t>
            </a:r>
            <a:r>
              <a:rPr dirty="0" baseline="13580" sz="3375">
                <a:latin typeface="Times New Roman"/>
                <a:cs typeface="Times New Roman"/>
              </a:rPr>
              <a:t>t</a:t>
            </a:r>
            <a:r>
              <a:rPr dirty="0" baseline="13580" sz="3375" spc="-427">
                <a:latin typeface="Times New Roman"/>
                <a:cs typeface="Times New Roman"/>
              </a:rPr>
              <a:t> </a:t>
            </a:r>
            <a:r>
              <a:rPr dirty="0" baseline="-3703" sz="3375" spc="-37">
                <a:latin typeface="Times New Roman"/>
                <a:cs typeface="Times New Roman"/>
              </a:rPr>
              <a:t>*'</a:t>
            </a:r>
            <a:r>
              <a:rPr dirty="0" baseline="-3703" sz="3375" spc="585">
                <a:latin typeface="Times New Roman"/>
                <a:cs typeface="Times New Roman"/>
              </a:rPr>
              <a:t> </a:t>
            </a:r>
            <a:r>
              <a:rPr dirty="0" sz="2250" spc="-160">
                <a:latin typeface="Times New Roman"/>
                <a:cs typeface="Times New Roman"/>
              </a:rPr>
              <a:t>x	</a:t>
            </a:r>
            <a:r>
              <a:rPr dirty="0" sz="2250" spc="-30">
                <a:latin typeface="Times New Roman"/>
                <a:cs typeface="Times New Roman"/>
              </a:rPr>
              <a:t>sin</a:t>
            </a:r>
            <a:r>
              <a:rPr dirty="0" sz="2250" spc="-1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z	</a:t>
            </a:r>
            <a:r>
              <a:rPr dirty="0" sz="2250">
                <a:solidFill>
                  <a:srgbClr val="030011"/>
                </a:solidFill>
                <a:latin typeface="Times New Roman"/>
                <a:cs typeface="Times New Roman"/>
              </a:rPr>
              <a:t>I	</a:t>
            </a:r>
            <a:r>
              <a:rPr dirty="0" sz="2250" spc="10">
                <a:latin typeface="Times New Roman"/>
                <a:cs typeface="Times New Roman"/>
              </a:rPr>
              <a:t>(ø</a:t>
            </a:r>
            <a:r>
              <a:rPr dirty="0" sz="2250" spc="80">
                <a:latin typeface="Times New Roman"/>
                <a:cs typeface="Times New Roman"/>
              </a:rPr>
              <a:t> </a:t>
            </a:r>
            <a:r>
              <a:rPr dirty="0" sz="2250" spc="-955">
                <a:latin typeface="Times New Roman"/>
                <a:cs typeface="Times New Roman"/>
              </a:rPr>
              <a:t>—</a:t>
            </a:r>
            <a:r>
              <a:rPr dirty="0" sz="2250" spc="-40">
                <a:latin typeface="Times New Roman"/>
                <a:cs typeface="Times New Roman"/>
              </a:rPr>
              <a:t> </a:t>
            </a:r>
            <a:r>
              <a:rPr dirty="0" sz="2250" spc="95">
                <a:latin typeface="Times New Roman"/>
                <a:cs typeface="Times New Roman"/>
              </a:rPr>
              <a:t>1)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135576" y="17232667"/>
            <a:ext cx="2378075" cy="290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50875" algn="l"/>
                <a:tab pos="820419" algn="l"/>
                <a:tab pos="1086485" algn="l"/>
                <a:tab pos="1636395" algn="l"/>
                <a:tab pos="1972310" algn="l"/>
              </a:tabLst>
            </a:pPr>
            <a:r>
              <a:rPr dirty="0" sz="1750" spc="-85">
                <a:latin typeface="Times New Roman"/>
                <a:cs typeface="Times New Roman"/>
              </a:rPr>
              <a:t>COS“	</a:t>
            </a:r>
            <a:r>
              <a:rPr dirty="0" sz="1750" spc="-25">
                <a:latin typeface="Times New Roman"/>
                <a:cs typeface="Times New Roman"/>
              </a:rPr>
              <a:t>'	</a:t>
            </a:r>
            <a:r>
              <a:rPr dirty="0" sz="1750" spc="-235">
                <a:latin typeface="Times New Roman"/>
                <a:cs typeface="Times New Roman"/>
              </a:rPr>
              <a:t>X	</a:t>
            </a:r>
            <a:r>
              <a:rPr dirty="0" sz="1750" spc="-195">
                <a:latin typeface="Times New Roman"/>
                <a:cs typeface="Times New Roman"/>
              </a:rPr>
              <a:t>£ÎX </a:t>
            </a:r>
            <a:r>
              <a:rPr dirty="0" sz="1750" spc="-114">
                <a:latin typeface="Times New Roman"/>
                <a:cs typeface="Times New Roman"/>
              </a:rPr>
              <a:t> </a:t>
            </a:r>
            <a:r>
              <a:rPr dirty="0" sz="1750" spc="-125">
                <a:latin typeface="Times New Roman"/>
                <a:cs typeface="Times New Roman"/>
              </a:rPr>
              <a:t>-	(	</a:t>
            </a:r>
            <a:r>
              <a:rPr dirty="0" sz="1750" spc="-445">
                <a:latin typeface="Times New Roman"/>
                <a:cs typeface="Times New Roman"/>
              </a:rPr>
              <a:t>—</a:t>
            </a:r>
            <a:r>
              <a:rPr dirty="0" sz="1750" spc="175">
                <a:latin typeface="Times New Roman"/>
                <a:cs typeface="Times New Roman"/>
              </a:rPr>
              <a:t> </a:t>
            </a:r>
            <a:r>
              <a:rPr dirty="0" sz="1750" spc="-185">
                <a:latin typeface="Times New Roman"/>
                <a:cs typeface="Times New Roman"/>
              </a:rPr>
              <a:t>1)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935520" y="17232667"/>
            <a:ext cx="431800" cy="290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50" spc="10">
                <a:latin typeface="Courier New"/>
                <a:cs typeface="Courier New"/>
              </a:rPr>
              <a:t>COS</a:t>
            </a:r>
            <a:endParaRPr sz="17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32" y="3072550"/>
            <a:ext cx="215962" cy="13723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1556" y="20084467"/>
            <a:ext cx="157063" cy="19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57063" cy="230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1094" y="932563"/>
            <a:ext cx="12250935" cy="1795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82076" y="11172270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 h="0">
                <a:moveTo>
                  <a:pt x="0" y="0"/>
                </a:moveTo>
                <a:lnTo>
                  <a:pt x="196983" y="0"/>
                </a:lnTo>
              </a:path>
            </a:pathLst>
          </a:custGeom>
          <a:ln w="20614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17491" y="10455343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08723" y="10455343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93529" y="11082941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 h="0">
                <a:moveTo>
                  <a:pt x="0" y="0"/>
                </a:moveTo>
                <a:lnTo>
                  <a:pt x="185530" y="0"/>
                </a:lnTo>
              </a:path>
            </a:pathLst>
          </a:custGeom>
          <a:ln w="20614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82076" y="11092103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 h="0">
                <a:moveTo>
                  <a:pt x="0" y="0"/>
                </a:moveTo>
                <a:lnTo>
                  <a:pt x="196983" y="0"/>
                </a:lnTo>
              </a:path>
            </a:pathLst>
          </a:custGeom>
          <a:ln w="20614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93972" y="11133332"/>
            <a:ext cx="964565" cy="0"/>
          </a:xfrm>
          <a:custGeom>
            <a:avLst/>
            <a:gdLst/>
            <a:ahLst/>
            <a:cxnLst/>
            <a:rect l="l" t="t" r="r" b="b"/>
            <a:pathLst>
              <a:path w="964564" h="0">
                <a:moveTo>
                  <a:pt x="0" y="0"/>
                </a:moveTo>
                <a:lnTo>
                  <a:pt x="964302" y="0"/>
                </a:lnTo>
              </a:path>
            </a:pathLst>
          </a:custGeom>
          <a:ln w="20614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59672" y="14332024"/>
            <a:ext cx="199390" cy="20955"/>
          </a:xfrm>
          <a:custGeom>
            <a:avLst/>
            <a:gdLst/>
            <a:ahLst/>
            <a:cxnLst/>
            <a:rect l="l" t="t" r="r" b="b"/>
            <a:pathLst>
              <a:path w="199389" h="20955">
                <a:moveTo>
                  <a:pt x="0" y="0"/>
                </a:moveTo>
                <a:lnTo>
                  <a:pt x="199273" y="0"/>
                </a:lnTo>
                <a:lnTo>
                  <a:pt x="199273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59672" y="1427361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20614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59672" y="14322862"/>
            <a:ext cx="199390" cy="20955"/>
          </a:xfrm>
          <a:custGeom>
            <a:avLst/>
            <a:gdLst/>
            <a:ahLst/>
            <a:cxnLst/>
            <a:rect l="l" t="t" r="r" b="b"/>
            <a:pathLst>
              <a:path w="199389" h="20955">
                <a:moveTo>
                  <a:pt x="0" y="0"/>
                </a:moveTo>
                <a:lnTo>
                  <a:pt x="199273" y="0"/>
                </a:lnTo>
                <a:lnTo>
                  <a:pt x="199273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46710" y="13712442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58163" y="13643726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49840" y="1366434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37548" y="13634564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71962" y="14303392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20614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59001" y="13673503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46710" y="1362540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11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259001" y="1365518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11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846710" y="13703279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59672" y="14343477"/>
            <a:ext cx="199390" cy="20955"/>
          </a:xfrm>
          <a:custGeom>
            <a:avLst/>
            <a:gdLst/>
            <a:ahLst/>
            <a:cxnLst/>
            <a:rect l="l" t="t" r="r" b="b"/>
            <a:pathLst>
              <a:path w="199389" h="20955">
                <a:moveTo>
                  <a:pt x="0" y="0"/>
                </a:moveTo>
                <a:lnTo>
                  <a:pt x="199273" y="0"/>
                </a:lnTo>
                <a:lnTo>
                  <a:pt x="199273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183415" y="16433562"/>
            <a:ext cx="1061085" cy="0"/>
          </a:xfrm>
          <a:custGeom>
            <a:avLst/>
            <a:gdLst/>
            <a:ahLst/>
            <a:cxnLst/>
            <a:rect l="l" t="t" r="r" b="b"/>
            <a:pathLst>
              <a:path w="1061085" h="0">
                <a:moveTo>
                  <a:pt x="0" y="0"/>
                </a:moveTo>
                <a:lnTo>
                  <a:pt x="1060504" y="0"/>
                </a:lnTo>
              </a:path>
            </a:pathLst>
          </a:custGeom>
          <a:ln w="20614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39057" y="5675059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 h="0">
                <a:moveTo>
                  <a:pt x="0" y="0"/>
                </a:moveTo>
                <a:lnTo>
                  <a:pt x="178659" y="0"/>
                </a:lnTo>
              </a:path>
            </a:pathLst>
          </a:custGeom>
          <a:ln w="20614">
            <a:solidFill>
              <a:srgbClr val="3834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739057" y="5606344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 h="0">
                <a:moveTo>
                  <a:pt x="0" y="0"/>
                </a:moveTo>
                <a:lnTo>
                  <a:pt x="178659" y="0"/>
                </a:lnTo>
              </a:path>
            </a:pathLst>
          </a:custGeom>
          <a:ln w="20614">
            <a:solidFill>
              <a:srgbClr val="3834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354428" y="6135447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4F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363588" y="618583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 h="0">
                <a:moveTo>
                  <a:pt x="0" y="0"/>
                </a:moveTo>
                <a:lnTo>
                  <a:pt x="178659" y="0"/>
                </a:lnTo>
              </a:path>
            </a:pathLst>
          </a:custGeom>
          <a:ln w="3175">
            <a:solidFill>
              <a:srgbClr val="4F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354428" y="6126289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4F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84141" y="3359354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84141" y="3347898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282470" y="331812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103247" y="4035050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 h="0">
                <a:moveTo>
                  <a:pt x="0" y="0"/>
                </a:moveTo>
                <a:lnTo>
                  <a:pt x="178659" y="0"/>
                </a:lnTo>
              </a:path>
            </a:pathLst>
          </a:custGeom>
          <a:ln w="3175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476600" y="3986950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 h="0">
                <a:moveTo>
                  <a:pt x="0" y="0"/>
                </a:moveTo>
                <a:lnTo>
                  <a:pt x="178659" y="0"/>
                </a:lnTo>
              </a:path>
            </a:pathLst>
          </a:custGeom>
          <a:ln w="3175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476600" y="3975503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 h="0">
                <a:moveTo>
                  <a:pt x="0" y="0"/>
                </a:moveTo>
                <a:lnTo>
                  <a:pt x="178659" y="0"/>
                </a:lnTo>
              </a:path>
            </a:pathLst>
          </a:custGeom>
          <a:ln w="3175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094086" y="3957176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094086" y="4016733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094086" y="4025891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190286" y="7422712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20614">
            <a:solidFill>
              <a:srgbClr val="28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190286" y="7490279"/>
            <a:ext cx="197485" cy="20955"/>
          </a:xfrm>
          <a:custGeom>
            <a:avLst/>
            <a:gdLst/>
            <a:ahLst/>
            <a:cxnLst/>
            <a:rect l="l" t="t" r="r" b="b"/>
            <a:pathLst>
              <a:path w="197485" h="20954">
                <a:moveTo>
                  <a:pt x="0" y="0"/>
                </a:moveTo>
                <a:lnTo>
                  <a:pt x="196983" y="0"/>
                </a:lnTo>
                <a:lnTo>
                  <a:pt x="196983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2823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354428" y="6204163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4F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190286" y="7481120"/>
            <a:ext cx="187960" cy="20955"/>
          </a:xfrm>
          <a:custGeom>
            <a:avLst/>
            <a:gdLst/>
            <a:ahLst/>
            <a:cxnLst/>
            <a:rect l="l" t="t" r="r" b="b"/>
            <a:pathLst>
              <a:path w="187960" h="20954">
                <a:moveTo>
                  <a:pt x="0" y="0"/>
                </a:moveTo>
                <a:lnTo>
                  <a:pt x="187821" y="0"/>
                </a:lnTo>
                <a:lnTo>
                  <a:pt x="187821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2823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258051" y="675388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20614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354428" y="6195004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4F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488052" y="12319814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 h="0">
                <a:moveTo>
                  <a:pt x="0" y="0"/>
                </a:moveTo>
                <a:lnTo>
                  <a:pt x="185530" y="0"/>
                </a:lnTo>
              </a:path>
            </a:pathLst>
          </a:custGeom>
          <a:ln w="20614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801464" y="116716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111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792301" y="11662440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801464" y="11653277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111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750509" y="9776207"/>
            <a:ext cx="991869" cy="20955"/>
          </a:xfrm>
          <a:custGeom>
            <a:avLst/>
            <a:gdLst/>
            <a:ahLst/>
            <a:cxnLst/>
            <a:rect l="l" t="t" r="r" b="b"/>
            <a:pathLst>
              <a:path w="991870" h="20954">
                <a:moveTo>
                  <a:pt x="0" y="0"/>
                </a:moveTo>
                <a:lnTo>
                  <a:pt x="991788" y="0"/>
                </a:lnTo>
                <a:lnTo>
                  <a:pt x="991788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750509" y="9757880"/>
            <a:ext cx="991869" cy="20955"/>
          </a:xfrm>
          <a:custGeom>
            <a:avLst/>
            <a:gdLst/>
            <a:ahLst/>
            <a:cxnLst/>
            <a:rect l="l" t="t" r="r" b="b"/>
            <a:pathLst>
              <a:path w="991870" h="20954">
                <a:moveTo>
                  <a:pt x="0" y="0"/>
                </a:moveTo>
                <a:lnTo>
                  <a:pt x="991788" y="0"/>
                </a:lnTo>
                <a:lnTo>
                  <a:pt x="991788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488052" y="12369060"/>
            <a:ext cx="176530" cy="20955"/>
          </a:xfrm>
          <a:custGeom>
            <a:avLst/>
            <a:gdLst/>
            <a:ahLst/>
            <a:cxnLst/>
            <a:rect l="l" t="t" r="r" b="b"/>
            <a:pathLst>
              <a:path w="176529" h="20954">
                <a:moveTo>
                  <a:pt x="0" y="0"/>
                </a:moveTo>
                <a:lnTo>
                  <a:pt x="176368" y="0"/>
                </a:lnTo>
                <a:lnTo>
                  <a:pt x="176368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720733" y="13074536"/>
            <a:ext cx="186055" cy="20955"/>
          </a:xfrm>
          <a:custGeom>
            <a:avLst/>
            <a:gdLst/>
            <a:ahLst/>
            <a:cxnLst/>
            <a:rect l="l" t="t" r="r" b="b"/>
            <a:pathLst>
              <a:path w="186054" h="20955">
                <a:moveTo>
                  <a:pt x="0" y="0"/>
                </a:moveTo>
                <a:lnTo>
                  <a:pt x="185530" y="0"/>
                </a:lnTo>
                <a:lnTo>
                  <a:pt x="185530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729895" y="13005821"/>
            <a:ext cx="197485" cy="20955"/>
          </a:xfrm>
          <a:custGeom>
            <a:avLst/>
            <a:gdLst/>
            <a:ahLst/>
            <a:cxnLst/>
            <a:rect l="l" t="t" r="r" b="b"/>
            <a:pathLst>
              <a:path w="197485" h="20955">
                <a:moveTo>
                  <a:pt x="0" y="0"/>
                </a:moveTo>
                <a:lnTo>
                  <a:pt x="196983" y="0"/>
                </a:lnTo>
                <a:lnTo>
                  <a:pt x="196983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729895" y="1309629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20614">
            <a:solidFill>
              <a:srgbClr val="0F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792301" y="1173115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729895" y="12996659"/>
            <a:ext cx="187960" cy="20955"/>
          </a:xfrm>
          <a:custGeom>
            <a:avLst/>
            <a:gdLst/>
            <a:ahLst/>
            <a:cxnLst/>
            <a:rect l="l" t="t" r="r" b="b"/>
            <a:pathLst>
              <a:path w="187960" h="20955">
                <a:moveTo>
                  <a:pt x="0" y="0"/>
                </a:moveTo>
                <a:lnTo>
                  <a:pt x="187821" y="0"/>
                </a:lnTo>
                <a:lnTo>
                  <a:pt x="187821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792301" y="1174031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488052" y="12378222"/>
            <a:ext cx="186055" cy="20955"/>
          </a:xfrm>
          <a:custGeom>
            <a:avLst/>
            <a:gdLst/>
            <a:ahLst/>
            <a:cxnLst/>
            <a:rect l="l" t="t" r="r" b="b"/>
            <a:pathLst>
              <a:path w="186054" h="20954">
                <a:moveTo>
                  <a:pt x="0" y="0"/>
                </a:moveTo>
                <a:lnTo>
                  <a:pt x="185530" y="0"/>
                </a:lnTo>
                <a:lnTo>
                  <a:pt x="185530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849953" y="12361043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5" h="0">
                <a:moveTo>
                  <a:pt x="0" y="0"/>
                </a:moveTo>
                <a:lnTo>
                  <a:pt x="393966" y="0"/>
                </a:lnTo>
              </a:path>
            </a:pathLst>
          </a:custGeom>
          <a:ln w="20614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729895" y="13065374"/>
            <a:ext cx="176530" cy="20955"/>
          </a:xfrm>
          <a:custGeom>
            <a:avLst/>
            <a:gdLst/>
            <a:ahLst/>
            <a:cxnLst/>
            <a:rect l="l" t="t" r="r" b="b"/>
            <a:pathLst>
              <a:path w="176529" h="20955">
                <a:moveTo>
                  <a:pt x="0" y="0"/>
                </a:moveTo>
                <a:lnTo>
                  <a:pt x="176368" y="0"/>
                </a:lnTo>
                <a:lnTo>
                  <a:pt x="176368" y="20614"/>
                </a:lnTo>
                <a:lnTo>
                  <a:pt x="0" y="20614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654871" y="13673503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20614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666324" y="13655180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 h="0">
                <a:moveTo>
                  <a:pt x="0" y="0"/>
                </a:moveTo>
                <a:lnTo>
                  <a:pt x="176368" y="0"/>
                </a:lnTo>
              </a:path>
            </a:pathLst>
          </a:custGeom>
          <a:ln w="20614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191238" y="10416403"/>
            <a:ext cx="424180" cy="0"/>
          </a:xfrm>
          <a:custGeom>
            <a:avLst/>
            <a:gdLst/>
            <a:ahLst/>
            <a:cxnLst/>
            <a:rect l="l" t="t" r="r" b="b"/>
            <a:pathLst>
              <a:path w="424179" h="0">
                <a:moveTo>
                  <a:pt x="0" y="0"/>
                </a:moveTo>
                <a:lnTo>
                  <a:pt x="423743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817885" y="10366012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 h="0">
                <a:moveTo>
                  <a:pt x="0" y="0"/>
                </a:moveTo>
                <a:lnTo>
                  <a:pt x="178659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396432" y="863896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11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984141" y="862065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11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717491" y="1037517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396432" y="864813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11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984141" y="86091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11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396432" y="865958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11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191238" y="10395789"/>
            <a:ext cx="424180" cy="0"/>
          </a:xfrm>
          <a:custGeom>
            <a:avLst/>
            <a:gdLst/>
            <a:ahLst/>
            <a:cxnLst/>
            <a:rect l="l" t="t" r="r" b="b"/>
            <a:pathLst>
              <a:path w="424179" h="0">
                <a:moveTo>
                  <a:pt x="0" y="0"/>
                </a:moveTo>
                <a:lnTo>
                  <a:pt x="423743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808723" y="10443890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717491" y="10366012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821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808723" y="1037517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73" y="0"/>
                </a:lnTo>
              </a:path>
            </a:pathLst>
          </a:custGeom>
          <a:ln w="3175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984141" y="8677909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11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63848" y="1236873"/>
            <a:ext cx="29449" cy="883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519404" y="6567208"/>
            <a:ext cx="68715" cy="3141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742626" y="8795543"/>
            <a:ext cx="127613" cy="1177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686284" y="6822436"/>
            <a:ext cx="88348" cy="147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461784" y="6037119"/>
            <a:ext cx="1354670" cy="2257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9845904" y="6812619"/>
            <a:ext cx="98164" cy="147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078942" y="12790840"/>
            <a:ext cx="98164" cy="147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9632" y="2513012"/>
            <a:ext cx="10002967" cy="3632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925303" y="3131449"/>
            <a:ext cx="6714455" cy="3828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180531" y="8481417"/>
            <a:ext cx="1855310" cy="3533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751164" y="9463062"/>
            <a:ext cx="863848" cy="2552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732809" y="8393069"/>
            <a:ext cx="1207423" cy="3828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485762" y="12800657"/>
            <a:ext cx="295475" cy="54972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522828" y="16128435"/>
            <a:ext cx="3710620" cy="6184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0110948" y="6518126"/>
            <a:ext cx="736234" cy="3632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652999" y="6812619"/>
            <a:ext cx="2620993" cy="1816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104556" y="9826271"/>
            <a:ext cx="284677" cy="24541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719158" y="10160031"/>
            <a:ext cx="4437037" cy="54972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3537598" y="3756546"/>
            <a:ext cx="1383030" cy="4267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029335" algn="l"/>
              </a:tabLst>
            </a:pPr>
            <a:r>
              <a:rPr dirty="0" sz="2600" spc="-85">
                <a:latin typeface="Cambria"/>
                <a:cs typeface="Cambria"/>
              </a:rPr>
              <a:t>cos</a:t>
            </a:r>
            <a:r>
              <a:rPr dirty="0" baseline="21367" sz="3900" spc="-127">
                <a:latin typeface="Cambria"/>
                <a:cs typeface="Cambria"/>
              </a:rPr>
              <a:t>n</a:t>
            </a:r>
            <a:r>
              <a:rPr dirty="0" baseline="21367" sz="3900" spc="15">
                <a:latin typeface="Cambria"/>
                <a:cs typeface="Cambria"/>
              </a:rPr>
              <a:t> </a:t>
            </a:r>
            <a:r>
              <a:rPr dirty="0" baseline="1068" sz="3900" spc="-97">
                <a:latin typeface="Cambria"/>
                <a:cs typeface="Cambria"/>
              </a:rPr>
              <a:t>x	</a:t>
            </a:r>
            <a:r>
              <a:rPr dirty="0" baseline="1068" sz="3900" spc="-172">
                <a:latin typeface="Cambria"/>
                <a:cs typeface="Cambria"/>
              </a:rPr>
              <a:t>dx</a:t>
            </a:r>
            <a:endParaRPr baseline="1068" sz="3900">
              <a:latin typeface="Cambria"/>
              <a:cs typeface="Cambri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815016" y="3722188"/>
            <a:ext cx="2406015" cy="4267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374775" algn="l"/>
                <a:tab pos="2147570" algn="l"/>
              </a:tabLst>
            </a:pPr>
            <a:r>
              <a:rPr dirty="0" sz="2600" spc="70">
                <a:latin typeface="Cambria"/>
                <a:cs typeface="Cambria"/>
              </a:rPr>
              <a:t>cos°°</a:t>
            </a:r>
            <a:r>
              <a:rPr dirty="0" baseline="30158" sz="2625" spc="104">
                <a:latin typeface="Cambria"/>
                <a:cs typeface="Cambria"/>
              </a:rPr>
              <a:t>1</a:t>
            </a:r>
            <a:r>
              <a:rPr dirty="0" baseline="30158" sz="2625" spc="405">
                <a:latin typeface="Cambria"/>
                <a:cs typeface="Cambria"/>
              </a:rPr>
              <a:t> </a:t>
            </a:r>
            <a:r>
              <a:rPr dirty="0" sz="2600" spc="-65">
                <a:solidFill>
                  <a:srgbClr val="111111"/>
                </a:solidFill>
                <a:latin typeface="Cambria"/>
                <a:cs typeface="Cambria"/>
              </a:rPr>
              <a:t>x	</a:t>
            </a:r>
            <a:r>
              <a:rPr dirty="0" sz="2600" spc="45">
                <a:latin typeface="Cambria"/>
                <a:cs typeface="Cambria"/>
              </a:rPr>
              <a:t>sin&gt;	</a:t>
            </a:r>
            <a:r>
              <a:rPr dirty="0" sz="2600" spc="-480">
                <a:latin typeface="Cambria"/>
                <a:cs typeface="Cambria"/>
              </a:rPr>
              <a:t>-1-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473727" y="3750956"/>
            <a:ext cx="1649730" cy="398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01370" algn="l"/>
                <a:tab pos="1308100" algn="l"/>
              </a:tabLst>
            </a:pPr>
            <a:r>
              <a:rPr dirty="0" sz="2450" spc="229">
                <a:latin typeface="Cambria"/>
                <a:cs typeface="Cambria"/>
              </a:rPr>
              <a:t>cos</a:t>
            </a:r>
            <a:r>
              <a:rPr dirty="0" sz="2450" spc="114">
                <a:latin typeface="Cambria"/>
                <a:cs typeface="Cambria"/>
              </a:rPr>
              <a:t>'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114">
                <a:latin typeface="Cambria"/>
                <a:cs typeface="Cambria"/>
              </a:rPr>
              <a:t>'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15">
                <a:latin typeface="Cambria"/>
                <a:cs typeface="Cambria"/>
              </a:rPr>
              <a:t>dx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108200" y="5357037"/>
            <a:ext cx="1511300" cy="443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750" spc="-5">
                <a:latin typeface="Cambria"/>
                <a:cs typeface="Cambria"/>
              </a:rPr>
              <a:t>/ </a:t>
            </a:r>
            <a:r>
              <a:rPr dirty="0" sz="2750" spc="80">
                <a:latin typeface="Cambria"/>
                <a:cs typeface="Cambria"/>
              </a:rPr>
              <a:t>cos’ </a:t>
            </a:r>
            <a:r>
              <a:rPr dirty="0" sz="2750" spc="-220">
                <a:latin typeface="Cambria"/>
                <a:cs typeface="Cambria"/>
              </a:rPr>
              <a:t>x</a:t>
            </a:r>
            <a:r>
              <a:rPr dirty="0" sz="2750" spc="-90">
                <a:latin typeface="Cambria"/>
                <a:cs typeface="Cambria"/>
              </a:rPr>
              <a:t> </a:t>
            </a:r>
            <a:r>
              <a:rPr dirty="0" sz="2750" spc="-155">
                <a:latin typeface="Cambria"/>
                <a:cs typeface="Cambria"/>
              </a:rPr>
              <a:t>dx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358675" y="4695244"/>
            <a:ext cx="5843270" cy="1105535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3108325">
              <a:lnSpc>
                <a:spcPct val="100000"/>
              </a:lnSpc>
              <a:spcBef>
                <a:spcPts val="1050"/>
              </a:spcBef>
              <a:tabLst>
                <a:tab pos="3549015" algn="l"/>
                <a:tab pos="4620895" algn="l"/>
              </a:tabLst>
            </a:pPr>
            <a:r>
              <a:rPr dirty="0" sz="2750" spc="-30">
                <a:latin typeface="Cambria"/>
                <a:cs typeface="Cambria"/>
              </a:rPr>
              <a:t>in	</a:t>
            </a:r>
            <a:r>
              <a:rPr dirty="0" sz="2750" spc="15" i="1">
                <a:latin typeface="Cambria"/>
                <a:cs typeface="Cambria"/>
              </a:rPr>
              <a:t>nhcve	</a:t>
            </a:r>
            <a:r>
              <a:rPr dirty="0" sz="2750" spc="-135" i="1">
                <a:solidFill>
                  <a:srgbClr val="0C0C0C"/>
                </a:solidFill>
                <a:latin typeface="Cambria"/>
                <a:cs typeface="Cambria"/>
              </a:rPr>
              <a:t>f</a:t>
            </a:r>
            <a:r>
              <a:rPr dirty="0" sz="2750" spc="-195" i="1">
                <a:solidFill>
                  <a:srgbClr val="0C0C0C"/>
                </a:solidFill>
                <a:latin typeface="Cambria"/>
                <a:cs typeface="Cambria"/>
              </a:rPr>
              <a:t> </a:t>
            </a:r>
            <a:r>
              <a:rPr dirty="0" sz="2750" spc="-10" i="1">
                <a:latin typeface="Cambria"/>
                <a:cs typeface="Cambria"/>
              </a:rPr>
              <a:t>ormiilu</a:t>
            </a:r>
            <a:endParaRPr sz="27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  <a:tabLst>
                <a:tab pos="1025525" algn="l"/>
                <a:tab pos="1805305" algn="l"/>
                <a:tab pos="2182495" algn="l"/>
                <a:tab pos="2522855" algn="l"/>
                <a:tab pos="3752215" algn="l"/>
              </a:tabLst>
            </a:pPr>
            <a:r>
              <a:rPr dirty="0" sz="2750" spc="35">
                <a:latin typeface="Cambria"/>
                <a:cs typeface="Cambria"/>
              </a:rPr>
              <a:t>cos’</a:t>
            </a:r>
            <a:r>
              <a:rPr dirty="0" sz="2750" spc="60">
                <a:latin typeface="Cambria"/>
                <a:cs typeface="Cambria"/>
              </a:rPr>
              <a:t> </a:t>
            </a:r>
            <a:r>
              <a:rPr dirty="0" sz="2750" spc="-220">
                <a:latin typeface="Cambria"/>
                <a:cs typeface="Cambria"/>
              </a:rPr>
              <a:t>x	</a:t>
            </a:r>
            <a:r>
              <a:rPr dirty="0" sz="2750" spc="-114">
                <a:latin typeface="Cambria"/>
                <a:cs typeface="Cambria"/>
              </a:rPr>
              <a:t>sin</a:t>
            </a:r>
            <a:r>
              <a:rPr dirty="0" sz="2750" spc="-25">
                <a:latin typeface="Cambria"/>
                <a:cs typeface="Cambria"/>
              </a:rPr>
              <a:t> </a:t>
            </a:r>
            <a:r>
              <a:rPr dirty="0" sz="2750" spc="-60">
                <a:latin typeface="Cambria"/>
                <a:cs typeface="Cambria"/>
              </a:rPr>
              <a:t>x	</a:t>
            </a:r>
            <a:r>
              <a:rPr dirty="0" sz="2750" spc="-65">
                <a:latin typeface="Cambria"/>
                <a:cs typeface="Cambria"/>
              </a:rPr>
              <a:t>+	</a:t>
            </a:r>
            <a:r>
              <a:rPr dirty="0" sz="2750" spc="-1335">
                <a:latin typeface="Cambria"/>
                <a:cs typeface="Cambria"/>
              </a:rPr>
              <a:t>)—	</a:t>
            </a:r>
            <a:r>
              <a:rPr dirty="0" sz="2750" spc="130">
                <a:latin typeface="Cambria"/>
                <a:cs typeface="Cambria"/>
              </a:rPr>
              <a:t>/</a:t>
            </a:r>
            <a:r>
              <a:rPr dirty="0" sz="2750" spc="-60">
                <a:latin typeface="Cambria"/>
                <a:cs typeface="Cambria"/>
              </a:rPr>
              <a:t> </a:t>
            </a:r>
            <a:r>
              <a:rPr dirty="0" sz="2750" spc="25">
                <a:latin typeface="Cambria"/>
                <a:cs typeface="Cambria"/>
              </a:rPr>
              <a:t>cos'</a:t>
            </a:r>
            <a:r>
              <a:rPr dirty="0" sz="2750" spc="65">
                <a:latin typeface="Cambria"/>
                <a:cs typeface="Cambria"/>
              </a:rPr>
              <a:t> </a:t>
            </a:r>
            <a:r>
              <a:rPr dirty="0" sz="2750" spc="-220">
                <a:latin typeface="Cambria"/>
                <a:cs typeface="Cambria"/>
              </a:rPr>
              <a:t>x	</a:t>
            </a:r>
            <a:r>
              <a:rPr dirty="0" sz="2750" spc="-110">
                <a:latin typeface="Cambria"/>
                <a:cs typeface="Cambria"/>
              </a:rPr>
              <a:t>dx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256803" y="6393763"/>
            <a:ext cx="519430" cy="2832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5110" algn="l"/>
                <a:tab pos="396875" algn="l"/>
              </a:tabLst>
            </a:pPr>
            <a:r>
              <a:rPr dirty="0" u="heavy" sz="1700" spc="-5">
                <a:uFill>
                  <a:solidFill>
                    <a:srgbClr val="28282B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700" spc="-5">
                <a:uFill>
                  <a:solidFill>
                    <a:srgbClr val="28282B"/>
                  </a:solidFill>
                </a:uFill>
                <a:latin typeface="Cambria"/>
                <a:cs typeface="Cambria"/>
              </a:rPr>
              <a:t>	</a:t>
            </a:r>
            <a:r>
              <a:rPr dirty="0" sz="1700" spc="-5">
                <a:latin typeface="Cambria"/>
                <a:cs typeface="Cambria"/>
              </a:rPr>
              <a:t>	</a:t>
            </a:r>
            <a:r>
              <a:rPr dirty="0" sz="1700" spc="-80">
                <a:latin typeface="Cambria"/>
                <a:cs typeface="Cambria"/>
              </a:rPr>
              <a:t>1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960472" y="6536648"/>
            <a:ext cx="2260600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81355" algn="l"/>
                <a:tab pos="1034415" algn="l"/>
                <a:tab pos="1808480" algn="l"/>
                <a:tab pos="2188845" algn="l"/>
              </a:tabLst>
            </a:pPr>
            <a:r>
              <a:rPr dirty="0" sz="1850" spc="114">
                <a:latin typeface="Cambria"/>
                <a:cs typeface="Cambria"/>
              </a:rPr>
              <a:t>C</a:t>
            </a:r>
            <a:r>
              <a:rPr dirty="0" sz="1800" spc="100">
                <a:latin typeface="Cambria"/>
                <a:cs typeface="Cambria"/>
              </a:rPr>
              <a:t>OS</a:t>
            </a:r>
            <a:r>
              <a:rPr dirty="0" sz="1800" spc="40">
                <a:latin typeface="Cambria"/>
                <a:cs typeface="Cambria"/>
              </a:rPr>
              <a:t>'</a:t>
            </a:r>
            <a:r>
              <a:rPr dirty="0" sz="1800">
                <a:latin typeface="Cambria"/>
                <a:cs typeface="Cambria"/>
              </a:rPr>
              <a:t>	</a:t>
            </a:r>
            <a:r>
              <a:rPr dirty="0" sz="1800" spc="70">
                <a:latin typeface="Cambria"/>
                <a:cs typeface="Cambria"/>
              </a:rPr>
              <a:t>X</a:t>
            </a:r>
            <a:r>
              <a:rPr dirty="0" sz="1800">
                <a:latin typeface="Cambria"/>
                <a:cs typeface="Cambria"/>
              </a:rPr>
              <a:t>	</a:t>
            </a:r>
            <a:r>
              <a:rPr dirty="0" sz="1800" spc="250">
                <a:latin typeface="Cambria"/>
                <a:cs typeface="Cambria"/>
              </a:rPr>
              <a:t>S</a:t>
            </a:r>
            <a:r>
              <a:rPr dirty="0" sz="1800" spc="-75">
                <a:latin typeface="Cambria"/>
                <a:cs typeface="Cambria"/>
              </a:rPr>
              <a:t>Í</a:t>
            </a:r>
            <a:r>
              <a:rPr dirty="0" sz="1800" spc="-180">
                <a:latin typeface="Cambria"/>
                <a:cs typeface="Cambria"/>
              </a:rPr>
              <a:t> </a:t>
            </a:r>
            <a:r>
              <a:rPr dirty="0" sz="1800" spc="-130">
                <a:latin typeface="Cambria"/>
                <a:cs typeface="Cambria"/>
              </a:rPr>
              <a:t>n</a:t>
            </a:r>
            <a:r>
              <a:rPr dirty="0" sz="1800">
                <a:latin typeface="Cambria"/>
                <a:cs typeface="Cambria"/>
              </a:rPr>
              <a:t> </a:t>
            </a:r>
            <a:r>
              <a:rPr dirty="0" sz="1800" spc="160">
                <a:latin typeface="Cambria"/>
                <a:cs typeface="Cambria"/>
              </a:rPr>
              <a:t> </a:t>
            </a:r>
            <a:r>
              <a:rPr dirty="0" sz="1800" spc="70">
                <a:latin typeface="Cambria"/>
                <a:cs typeface="Cambria"/>
              </a:rPr>
              <a:t>X</a:t>
            </a:r>
            <a:r>
              <a:rPr dirty="0" sz="1800">
                <a:latin typeface="Cambria"/>
                <a:cs typeface="Cambria"/>
              </a:rPr>
              <a:t>	</a:t>
            </a:r>
            <a:r>
              <a:rPr dirty="0" sz="1800" spc="70">
                <a:latin typeface="Cambria"/>
                <a:cs typeface="Cambria"/>
              </a:rPr>
              <a:t>+</a:t>
            </a:r>
            <a:r>
              <a:rPr dirty="0" sz="1800">
                <a:latin typeface="Cambria"/>
                <a:cs typeface="Cambria"/>
              </a:rPr>
              <a:t>	</a:t>
            </a:r>
            <a:r>
              <a:rPr dirty="0" sz="1800" spc="30">
                <a:latin typeface="Cambria"/>
                <a:cs typeface="Cambria"/>
              </a:rPr>
              <a:t>'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244381" y="7201985"/>
            <a:ext cx="8134350" cy="10515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48945">
              <a:lnSpc>
                <a:spcPct val="100000"/>
              </a:lnSpc>
              <a:spcBef>
                <a:spcPts val="90"/>
              </a:spcBef>
              <a:tabLst>
                <a:tab pos="1421130" algn="l"/>
                <a:tab pos="2316480" algn="l"/>
                <a:tab pos="2707005" algn="l"/>
                <a:tab pos="3368040" algn="l"/>
                <a:tab pos="3729354" algn="l"/>
                <a:tab pos="4502785" algn="l"/>
                <a:tab pos="4932045" algn="l"/>
                <a:tab pos="5200015" algn="l"/>
                <a:tab pos="6007100" algn="l"/>
                <a:tab pos="7141209" algn="l"/>
                <a:tab pos="7412355" algn="l"/>
                <a:tab pos="7968615" algn="l"/>
              </a:tabLst>
            </a:pPr>
            <a:r>
              <a:rPr dirty="0" sz="2600" spc="160">
                <a:latin typeface="Cambria"/>
                <a:cs typeface="Cambria"/>
              </a:rPr>
              <a:t>cos</a:t>
            </a:r>
            <a:r>
              <a:rPr dirty="0" sz="2600" spc="75">
                <a:latin typeface="Cambria"/>
                <a:cs typeface="Cambria"/>
              </a:rPr>
              <a:t>’</a:t>
            </a:r>
            <a:r>
              <a:rPr dirty="0" sz="2600" spc="-80">
                <a:latin typeface="Cambria"/>
                <a:cs typeface="Cambria"/>
              </a:rPr>
              <a:t> </a:t>
            </a:r>
            <a:r>
              <a:rPr dirty="0" sz="2600" spc="-70">
                <a:latin typeface="Cambria"/>
                <a:cs typeface="Cambria"/>
              </a:rPr>
              <a:t>x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-25">
                <a:latin typeface="Cambria"/>
                <a:cs typeface="Cambria"/>
              </a:rPr>
              <a:t>d</a:t>
            </a:r>
            <a:r>
              <a:rPr dirty="0" sz="2600" spc="-20">
                <a:latin typeface="Cambria"/>
                <a:cs typeface="Cambria"/>
              </a:rPr>
              <a:t>x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-1125" strike="sngStrike">
                <a:latin typeface="Cambria"/>
                <a:cs typeface="Cambria"/>
              </a:rPr>
              <a:t>—</a:t>
            </a:r>
            <a:r>
              <a:rPr dirty="0" sz="2600" strike="noStrike">
                <a:latin typeface="Cambria"/>
                <a:cs typeface="Cambria"/>
              </a:rPr>
              <a:t>	</a:t>
            </a:r>
            <a:r>
              <a:rPr dirty="0" sz="2600" spc="-50" strike="noStrike">
                <a:latin typeface="Cambria"/>
                <a:cs typeface="Cambria"/>
              </a:rPr>
              <a:t>co</a:t>
            </a:r>
            <a:r>
              <a:rPr dirty="0" sz="2600" spc="-40" strike="noStrike">
                <a:latin typeface="Cambria"/>
                <a:cs typeface="Cambria"/>
              </a:rPr>
              <a:t>s</a:t>
            </a:r>
            <a:r>
              <a:rPr dirty="0" sz="2600" strike="noStrike">
                <a:latin typeface="Cambria"/>
                <a:cs typeface="Cambria"/>
              </a:rPr>
              <a:t>	</a:t>
            </a:r>
            <a:r>
              <a:rPr dirty="0" sz="2600" spc="-70" strike="noStrike">
                <a:latin typeface="Cambria"/>
                <a:cs typeface="Cambria"/>
              </a:rPr>
              <a:t>x</a:t>
            </a:r>
            <a:r>
              <a:rPr dirty="0" sz="2600" strike="noStrike">
                <a:latin typeface="Cambria"/>
                <a:cs typeface="Cambria"/>
              </a:rPr>
              <a:t>	</a:t>
            </a:r>
            <a:r>
              <a:rPr dirty="0" sz="2600" spc="-45" strike="noStrike">
                <a:latin typeface="Cambria"/>
                <a:cs typeface="Cambria"/>
              </a:rPr>
              <a:t>si</a:t>
            </a:r>
            <a:r>
              <a:rPr dirty="0" sz="2600" spc="-65" strike="noStrike">
                <a:latin typeface="Cambria"/>
                <a:cs typeface="Cambria"/>
              </a:rPr>
              <a:t>n</a:t>
            </a:r>
            <a:r>
              <a:rPr dirty="0" sz="2600" spc="-75" strike="noStrike">
                <a:latin typeface="Cambria"/>
                <a:cs typeface="Cambria"/>
              </a:rPr>
              <a:t> </a:t>
            </a:r>
            <a:r>
              <a:rPr dirty="0" sz="2600" spc="5" strike="noStrike">
                <a:latin typeface="Cambria"/>
                <a:cs typeface="Cambria"/>
              </a:rPr>
              <a:t>x</a:t>
            </a:r>
            <a:r>
              <a:rPr dirty="0" sz="2600" strike="noStrike">
                <a:latin typeface="Cambria"/>
                <a:cs typeface="Cambria"/>
              </a:rPr>
              <a:t>	</a:t>
            </a:r>
            <a:r>
              <a:rPr dirty="0" sz="2600" spc="-285" strike="noStrike">
                <a:latin typeface="Cambria"/>
                <a:cs typeface="Cambria"/>
              </a:rPr>
              <a:t>-J</a:t>
            </a:r>
            <a:r>
              <a:rPr dirty="0" sz="2600" spc="-290" strike="noStrike">
                <a:latin typeface="Cambria"/>
                <a:cs typeface="Cambria"/>
              </a:rPr>
              <a:t>-</a:t>
            </a:r>
            <a:r>
              <a:rPr dirty="0" sz="2600" strike="noStrike">
                <a:latin typeface="Cambria"/>
                <a:cs typeface="Cambria"/>
              </a:rPr>
              <a:t>	</a:t>
            </a:r>
            <a:r>
              <a:rPr dirty="0" sz="2600" spc="-55" strike="sngStrike">
                <a:latin typeface="Cambria"/>
                <a:cs typeface="Cambria"/>
              </a:rPr>
              <a:t>_</a:t>
            </a:r>
            <a:r>
              <a:rPr dirty="0" sz="2600" strike="noStrike">
                <a:latin typeface="Cambria"/>
                <a:cs typeface="Cambria"/>
              </a:rPr>
              <a:t>	</a:t>
            </a:r>
            <a:r>
              <a:rPr dirty="0" sz="2600" spc="-25" strike="noStrike">
                <a:latin typeface="Cambria"/>
                <a:cs typeface="Cambria"/>
              </a:rPr>
              <a:t>co</a:t>
            </a:r>
            <a:r>
              <a:rPr dirty="0" sz="2600" spc="-15" strike="noStrike">
                <a:latin typeface="Cambria"/>
                <a:cs typeface="Cambria"/>
              </a:rPr>
              <a:t>s</a:t>
            </a:r>
            <a:r>
              <a:rPr dirty="0" sz="2600" spc="-120" strike="noStrike">
                <a:latin typeface="Cambria"/>
                <a:cs typeface="Cambria"/>
              </a:rPr>
              <a:t> </a:t>
            </a:r>
            <a:r>
              <a:rPr dirty="0" sz="2600" spc="5" strike="noStrike">
                <a:latin typeface="Cambria"/>
                <a:cs typeface="Cambria"/>
              </a:rPr>
              <a:t>x</a:t>
            </a:r>
            <a:r>
              <a:rPr dirty="0" sz="2600" strike="noStrike">
                <a:latin typeface="Cambria"/>
                <a:cs typeface="Cambria"/>
              </a:rPr>
              <a:t>	</a:t>
            </a:r>
            <a:r>
              <a:rPr dirty="0" sz="2600" spc="-45" strike="noStrike">
                <a:latin typeface="Cambria"/>
                <a:cs typeface="Cambria"/>
              </a:rPr>
              <a:t>si</a:t>
            </a:r>
            <a:r>
              <a:rPr dirty="0" sz="2600" spc="-65" strike="noStrike">
                <a:latin typeface="Cambria"/>
                <a:cs typeface="Cambria"/>
              </a:rPr>
              <a:t>n</a:t>
            </a:r>
            <a:r>
              <a:rPr dirty="0" sz="2600" strike="noStrike">
                <a:latin typeface="Cambria"/>
                <a:cs typeface="Cambria"/>
              </a:rPr>
              <a:t> </a:t>
            </a:r>
            <a:r>
              <a:rPr dirty="0" sz="2600" spc="-70" strike="noStrike">
                <a:latin typeface="Cambria"/>
                <a:cs typeface="Cambria"/>
              </a:rPr>
              <a:t>x</a:t>
            </a:r>
            <a:r>
              <a:rPr dirty="0" sz="2600" spc="60" strike="noStrike">
                <a:latin typeface="Cambria"/>
                <a:cs typeface="Cambria"/>
              </a:rPr>
              <a:t> </a:t>
            </a:r>
            <a:r>
              <a:rPr dirty="0" sz="2600" spc="-220" strike="noStrike">
                <a:latin typeface="Cambria"/>
                <a:cs typeface="Cambria"/>
              </a:rPr>
              <a:t>-l</a:t>
            </a:r>
            <a:r>
              <a:rPr dirty="0" sz="2600" spc="-235" strike="noStrike">
                <a:latin typeface="Cambria"/>
                <a:cs typeface="Cambria"/>
              </a:rPr>
              <a:t>-</a:t>
            </a:r>
            <a:r>
              <a:rPr dirty="0" sz="2600" strike="noStrike">
                <a:latin typeface="Cambria"/>
                <a:cs typeface="Cambria"/>
              </a:rPr>
              <a:t>	</a:t>
            </a:r>
            <a:r>
              <a:rPr dirty="0" sz="2600" spc="-55" strike="sngStrike">
                <a:solidFill>
                  <a:srgbClr val="0F0F0F"/>
                </a:solidFill>
                <a:latin typeface="Cambria"/>
                <a:cs typeface="Cambria"/>
              </a:rPr>
              <a:t>_</a:t>
            </a:r>
            <a:r>
              <a:rPr dirty="0" sz="2600" strike="noStrike">
                <a:solidFill>
                  <a:srgbClr val="0F0F0F"/>
                </a:solidFill>
                <a:latin typeface="Cambria"/>
                <a:cs typeface="Cambria"/>
              </a:rPr>
              <a:t>	</a:t>
            </a:r>
            <a:r>
              <a:rPr dirty="0" sz="2600" spc="5" strike="noStrike">
                <a:latin typeface="Cambria"/>
                <a:cs typeface="Cambria"/>
              </a:rPr>
              <a:t>x</a:t>
            </a:r>
            <a:r>
              <a:rPr dirty="0" sz="2600" spc="-25" strike="noStrike">
                <a:latin typeface="Cambria"/>
                <a:cs typeface="Cambria"/>
              </a:rPr>
              <a:t> </a:t>
            </a:r>
            <a:r>
              <a:rPr dirty="0" sz="2600" spc="10" strike="noStrike">
                <a:latin typeface="Cambria"/>
                <a:cs typeface="Cambria"/>
              </a:rPr>
              <a:t>1</a:t>
            </a:r>
            <a:r>
              <a:rPr dirty="0" sz="2600" strike="noStrike">
                <a:latin typeface="Cambria"/>
                <a:cs typeface="Cambria"/>
              </a:rPr>
              <a:t>	</a:t>
            </a:r>
            <a:r>
              <a:rPr dirty="0" sz="2600" spc="50" strike="noStrike">
                <a:solidFill>
                  <a:srgbClr val="111111"/>
                </a:solidFill>
                <a:latin typeface="Cambria"/>
                <a:cs typeface="Cambria"/>
              </a:rPr>
              <a:t>c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  <a:tabLst>
                <a:tab pos="1188085" algn="l"/>
                <a:tab pos="2291080" algn="l"/>
                <a:tab pos="3209290" algn="l"/>
              </a:tabLst>
            </a:pPr>
            <a:r>
              <a:rPr dirty="0" sz="2300" spc="120">
                <a:latin typeface="Cambria"/>
                <a:cs typeface="Cambria"/>
              </a:rPr>
              <a:t>imlarly	</a:t>
            </a:r>
            <a:r>
              <a:rPr dirty="0" sz="2300" spc="135">
                <a:latin typeface="Cambria"/>
                <a:cs typeface="Cambria"/>
              </a:rPr>
              <a:t>we</a:t>
            </a:r>
            <a:r>
              <a:rPr dirty="0" sz="2300" spc="90">
                <a:latin typeface="Cambria"/>
                <a:cs typeface="Cambria"/>
              </a:rPr>
              <a:t> </a:t>
            </a:r>
            <a:r>
              <a:rPr dirty="0" sz="2300" spc="95">
                <a:latin typeface="Cambria"/>
                <a:cs typeface="Cambria"/>
              </a:rPr>
              <a:t>tan	</a:t>
            </a:r>
            <a:r>
              <a:rPr dirty="0" sz="2300" spc="60">
                <a:latin typeface="Cambria"/>
                <a:cs typeface="Cambria"/>
              </a:rPr>
              <a:t>prove	</a:t>
            </a:r>
            <a:r>
              <a:rPr dirty="0" sz="2300" spc="95">
                <a:latin typeface="Cambria"/>
                <a:cs typeface="Cambria"/>
              </a:rPr>
              <a:t>that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601342" y="9518941"/>
            <a:ext cx="1739264" cy="43243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spc="125" i="1">
                <a:latin typeface="Cambria"/>
                <a:cs typeface="Cambria"/>
              </a:rPr>
              <a:t>Ex:</a:t>
            </a:r>
            <a:r>
              <a:rPr dirty="0" sz="2650" spc="170" i="1">
                <a:latin typeface="Cambria"/>
                <a:cs typeface="Cambria"/>
              </a:rPr>
              <a:t> </a:t>
            </a:r>
            <a:r>
              <a:rPr dirty="0" sz="2650" spc="-85" i="1">
                <a:latin typeface="Cambria"/>
                <a:cs typeface="Cambria"/>
              </a:rPr>
              <a:t>evah‹ate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434840" y="10786900"/>
            <a:ext cx="1062355" cy="2946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929640" algn="l"/>
              </a:tabLst>
            </a:pPr>
            <a:r>
              <a:rPr dirty="0" sz="1750" spc="-50">
                <a:latin typeface="Cambria"/>
                <a:cs typeface="Cambria"/>
              </a:rPr>
              <a:t>sin</a:t>
            </a:r>
            <a:r>
              <a:rPr dirty="0" sz="1750" spc="150">
                <a:latin typeface="Cambria"/>
                <a:cs typeface="Cambria"/>
              </a:rPr>
              <a:t> </a:t>
            </a:r>
            <a:r>
              <a:rPr dirty="0" baseline="24691" sz="2025" spc="-82">
                <a:solidFill>
                  <a:srgbClr val="1A1A1A"/>
                </a:solidFill>
                <a:latin typeface="Cambria"/>
                <a:cs typeface="Cambria"/>
              </a:rPr>
              <a:t>3</a:t>
            </a:r>
            <a:r>
              <a:rPr dirty="0" baseline="24691" sz="2025" spc="-75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dirty="0" baseline="-3174" sz="2625" spc="-67">
                <a:latin typeface="Cambria"/>
                <a:cs typeface="Cambria"/>
              </a:rPr>
              <a:t>(	</a:t>
            </a:r>
            <a:r>
              <a:rPr dirty="0" sz="1750" spc="70">
                <a:latin typeface="Cambria"/>
                <a:cs typeface="Cambria"/>
              </a:rPr>
              <a:t>)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55578" y="11174377"/>
            <a:ext cx="81915" cy="2832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00" spc="35">
                <a:solidFill>
                  <a:srgbClr val="A8A8A8"/>
                </a:solidFill>
                <a:latin typeface="Cambria"/>
                <a:cs typeface="Cambria"/>
              </a:rPr>
              <a:t>'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734755" y="11174377"/>
            <a:ext cx="156210" cy="2832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00" spc="85">
                <a:latin typeface="Cambria"/>
                <a:cs typeface="Cambria"/>
              </a:rPr>
              <a:t>2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106445" y="12138707"/>
            <a:ext cx="1214120" cy="3810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94080" algn="l"/>
              </a:tabLst>
            </a:pPr>
            <a:r>
              <a:rPr dirty="0" sz="2300" spc="20">
                <a:latin typeface="Cambria"/>
                <a:cs typeface="Cambria"/>
              </a:rPr>
              <a:t>si</a:t>
            </a:r>
            <a:r>
              <a:rPr dirty="0" sz="2300" spc="120">
                <a:latin typeface="Cambria"/>
                <a:cs typeface="Cambria"/>
              </a:rPr>
              <a:t>n</a:t>
            </a:r>
            <a:r>
              <a:rPr dirty="0" sz="1550" spc="15">
                <a:latin typeface="Cambria"/>
                <a:cs typeface="Cambria"/>
              </a:rPr>
              <a:t>"</a:t>
            </a:r>
            <a:r>
              <a:rPr dirty="0" sz="1550" spc="10">
                <a:latin typeface="Cambria"/>
                <a:cs typeface="Cambria"/>
              </a:rPr>
              <a:t>'</a:t>
            </a:r>
            <a:r>
              <a:rPr dirty="0" sz="1550">
                <a:latin typeface="Cambria"/>
                <a:cs typeface="Cambria"/>
              </a:rPr>
              <a:t> </a:t>
            </a:r>
            <a:r>
              <a:rPr dirty="0" sz="1550" spc="-145">
                <a:latin typeface="Cambria"/>
                <a:cs typeface="Cambria"/>
              </a:rPr>
              <a:t> </a:t>
            </a:r>
            <a:r>
              <a:rPr dirty="0" sz="2300" spc="80">
                <a:latin typeface="Cambria"/>
                <a:cs typeface="Cambria"/>
              </a:rPr>
              <a:t>x</a:t>
            </a:r>
            <a:r>
              <a:rPr dirty="0" sz="2300">
                <a:latin typeface="Cambria"/>
                <a:cs typeface="Cambria"/>
              </a:rPr>
              <a:t>	</a:t>
            </a:r>
            <a:r>
              <a:rPr dirty="0" sz="2300" spc="10">
                <a:latin typeface="Cambria"/>
                <a:cs typeface="Cambria"/>
              </a:rPr>
              <a:t>dx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645551" y="12797773"/>
            <a:ext cx="277368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7660" algn="l"/>
                <a:tab pos="1527810" algn="l"/>
                <a:tab pos="2060575" algn="l"/>
                <a:tab pos="2387600" algn="l"/>
              </a:tabLst>
            </a:pPr>
            <a:r>
              <a:rPr dirty="0" sz="2700" spc="-60">
                <a:latin typeface="Cambria"/>
                <a:cs typeface="Cambria"/>
              </a:rPr>
              <a:t>2	</a:t>
            </a:r>
            <a:r>
              <a:rPr dirty="0" sz="2700" spc="-55">
                <a:latin typeface="Cambria"/>
                <a:cs typeface="Cambria"/>
              </a:rPr>
              <a:t>/</a:t>
            </a:r>
            <a:r>
              <a:rPr dirty="0" sz="2700" spc="25">
                <a:latin typeface="Cambria"/>
                <a:cs typeface="Cambria"/>
              </a:rPr>
              <a:t> </a:t>
            </a:r>
            <a:r>
              <a:rPr dirty="0" sz="2700" spc="85">
                <a:latin typeface="Cambria"/>
                <a:cs typeface="Cambria"/>
              </a:rPr>
              <a:t>sin'</a:t>
            </a:r>
            <a:r>
              <a:rPr dirty="0" sz="2700" spc="-40">
                <a:latin typeface="Cambria"/>
                <a:cs typeface="Cambria"/>
              </a:rPr>
              <a:t> </a:t>
            </a:r>
            <a:r>
              <a:rPr dirty="0" sz="2700" spc="-105">
                <a:latin typeface="Cambria"/>
                <a:cs typeface="Cambria"/>
              </a:rPr>
              <a:t>u	du	</a:t>
            </a:r>
            <a:r>
              <a:rPr dirty="0" sz="2700" spc="-850">
                <a:latin typeface="Cambria"/>
                <a:cs typeface="Cambria"/>
              </a:rPr>
              <a:t>•	</a:t>
            </a:r>
            <a:r>
              <a:rPr dirty="0" sz="2700" spc="-60">
                <a:latin typeface="Cambria"/>
                <a:cs typeface="Cambria"/>
              </a:rPr>
              <a:t>2</a:t>
            </a:r>
            <a:r>
              <a:rPr dirty="0" sz="2700" spc="-160">
                <a:latin typeface="Cambria"/>
                <a:cs typeface="Cambria"/>
              </a:rPr>
              <a:t> </a:t>
            </a:r>
            <a:r>
              <a:rPr dirty="0" sz="2700" spc="30">
                <a:latin typeface="Cambria"/>
                <a:cs typeface="Cambria"/>
              </a:rPr>
              <a:t>[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617929" y="9523713"/>
            <a:ext cx="696595" cy="4267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23215" algn="l"/>
              </a:tabLst>
            </a:pPr>
            <a:r>
              <a:rPr dirty="0" sz="2600" spc="25">
                <a:latin typeface="Cambria"/>
                <a:cs typeface="Cambria"/>
              </a:rPr>
              <a:t>'</a:t>
            </a:r>
            <a:r>
              <a:rPr dirty="0" sz="2600" spc="25">
                <a:latin typeface="Cambria"/>
                <a:cs typeface="Cambria"/>
              </a:rPr>
              <a:t>	</a:t>
            </a:r>
            <a:r>
              <a:rPr dirty="0" sz="2600" spc="65">
                <a:latin typeface="Cambria"/>
                <a:cs typeface="Cambria"/>
              </a:rPr>
              <a:t>dx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036937" y="13050138"/>
            <a:ext cx="171450" cy="3175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00" spc="100">
                <a:latin typeface="Consolas"/>
                <a:cs typeface="Consolas"/>
              </a:rPr>
              <a:t>3</a:t>
            </a:r>
            <a:endParaRPr sz="1900">
              <a:latin typeface="Consolas"/>
              <a:cs typeface="Consola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982426" y="13406394"/>
            <a:ext cx="155892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1350">
                <a:solidFill>
                  <a:srgbClr val="080808"/>
                </a:solidFill>
                <a:latin typeface="Cambria"/>
                <a:cs typeface="Cambria"/>
              </a:rPr>
              <a:t>—</a:t>
            </a:r>
            <a:r>
              <a:rPr dirty="0" sz="2700" spc="240">
                <a:solidFill>
                  <a:srgbClr val="080808"/>
                </a:solidFill>
                <a:latin typeface="Cambria"/>
                <a:cs typeface="Cambria"/>
              </a:rPr>
              <a:t> </a:t>
            </a:r>
            <a:r>
              <a:rPr dirty="0" sz="2700" spc="-65">
                <a:latin typeface="Cambria"/>
                <a:cs typeface="Cambria"/>
              </a:rPr>
              <a:t>cos </a:t>
            </a:r>
            <a:r>
              <a:rPr dirty="0" sz="2700" spc="-15">
                <a:latin typeface="Cambria"/>
                <a:cs typeface="Cambria"/>
              </a:rPr>
              <a:t>u </a:t>
            </a:r>
            <a:r>
              <a:rPr dirty="0" sz="2700" spc="-254">
                <a:latin typeface="Cambria"/>
                <a:cs typeface="Cambria"/>
              </a:rPr>
              <a:t>-l-</a:t>
            </a:r>
            <a:r>
              <a:rPr dirty="0" sz="2700" spc="45">
                <a:latin typeface="Cambria"/>
                <a:cs typeface="Cambria"/>
              </a:rPr>
              <a:t> </a:t>
            </a:r>
            <a:r>
              <a:rPr dirty="0" sz="2700">
                <a:latin typeface="Cambria"/>
                <a:cs typeface="Cambria"/>
              </a:rPr>
              <a:t>c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481246" y="12633808"/>
            <a:ext cx="2376170" cy="1824355"/>
          </a:xfrm>
          <a:prstGeom prst="rect">
            <a:avLst/>
          </a:prstGeom>
        </p:spPr>
        <p:txBody>
          <a:bodyPr wrap="square" lIns="0" tIns="207010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630"/>
              </a:spcBef>
              <a:tabLst>
                <a:tab pos="1035685" algn="l"/>
                <a:tab pos="1344930" algn="l"/>
                <a:tab pos="2186305" algn="l"/>
              </a:tabLst>
            </a:pPr>
            <a:r>
              <a:rPr dirty="0" sz="2350" spc="25">
                <a:latin typeface="Cambria"/>
                <a:cs typeface="Cambria"/>
              </a:rPr>
              <a:t>si</a:t>
            </a:r>
            <a:r>
              <a:rPr dirty="0" sz="2350" spc="45">
                <a:latin typeface="Cambria"/>
                <a:cs typeface="Cambria"/>
              </a:rPr>
              <a:t>n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5">
                <a:latin typeface="Cambria"/>
                <a:cs typeface="Cambria"/>
              </a:rPr>
              <a:t>u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105">
                <a:latin typeface="Cambria"/>
                <a:cs typeface="Cambria"/>
              </a:rPr>
              <a:t>co</a:t>
            </a:r>
            <a:r>
              <a:rPr dirty="0" sz="2350" spc="95">
                <a:latin typeface="Cambria"/>
                <a:cs typeface="Cambria"/>
              </a:rPr>
              <a:t>s</a:t>
            </a:r>
            <a:r>
              <a:rPr dirty="0" sz="2350" spc="-75">
                <a:latin typeface="Cambria"/>
                <a:cs typeface="Cambria"/>
              </a:rPr>
              <a:t> </a:t>
            </a:r>
            <a:r>
              <a:rPr dirty="0" sz="2350" spc="85">
                <a:latin typeface="Cambria"/>
                <a:cs typeface="Cambria"/>
              </a:rPr>
              <a:t>u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85">
                <a:latin typeface="Cambria"/>
                <a:cs typeface="Cambria"/>
              </a:rPr>
              <a:t>+</a:t>
            </a:r>
            <a:endParaRPr sz="2350">
              <a:latin typeface="Cambria"/>
              <a:cs typeface="Cambria"/>
            </a:endParaRPr>
          </a:p>
          <a:p>
            <a:pPr marL="98425">
              <a:lnSpc>
                <a:spcPct val="100000"/>
              </a:lnSpc>
              <a:spcBef>
                <a:spcPts val="1735"/>
              </a:spcBef>
              <a:tabLst>
                <a:tab pos="984885" algn="l"/>
                <a:tab pos="1372235" algn="l"/>
              </a:tabLst>
            </a:pPr>
            <a:r>
              <a:rPr dirty="0" sz="2700" spc="-1430">
                <a:solidFill>
                  <a:srgbClr val="0A0A0A"/>
                </a:solidFill>
                <a:latin typeface="Cambria"/>
                <a:cs typeface="Cambria"/>
              </a:rPr>
              <a:t>—</a:t>
            </a:r>
            <a:r>
              <a:rPr dirty="0" sz="2700" spc="29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700" spc="-60">
                <a:latin typeface="Cambria"/>
                <a:cs typeface="Cambria"/>
              </a:rPr>
              <a:t>sin	</a:t>
            </a:r>
            <a:r>
              <a:rPr dirty="0" sz="2700" spc="-15">
                <a:latin typeface="Cambria"/>
                <a:cs typeface="Cambria"/>
              </a:rPr>
              <a:t>u	</a:t>
            </a:r>
            <a:r>
              <a:rPr dirty="0" sz="2700" spc="-65">
                <a:latin typeface="Cambria"/>
                <a:cs typeface="Cambria"/>
              </a:rPr>
              <a:t>cos</a:t>
            </a:r>
            <a:r>
              <a:rPr dirty="0" sz="2700" spc="-225">
                <a:latin typeface="Cambria"/>
                <a:cs typeface="Cambria"/>
              </a:rPr>
              <a:t> </a:t>
            </a:r>
            <a:r>
              <a:rPr dirty="0" sz="2700" spc="-15">
                <a:latin typeface="Cambria"/>
                <a:cs typeface="Cambria"/>
              </a:rPr>
              <a:t>u</a:t>
            </a:r>
            <a:endParaRPr sz="2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500"/>
              </a:spcBef>
              <a:tabLst>
                <a:tab pos="296545" algn="l"/>
                <a:tab pos="1122045" algn="l"/>
                <a:tab pos="1414780" algn="l"/>
              </a:tabLst>
            </a:pPr>
            <a:r>
              <a:rPr dirty="0" sz="1950">
                <a:latin typeface="Cambria"/>
                <a:cs typeface="Cambria"/>
              </a:rPr>
              <a:t>-	</a:t>
            </a:r>
            <a:r>
              <a:rPr dirty="0" sz="1950" spc="95">
                <a:latin typeface="Cambria"/>
                <a:cs typeface="Cambria"/>
              </a:rPr>
              <a:t>SHI'	</a:t>
            </a:r>
            <a:r>
              <a:rPr dirty="0" sz="1950" spc="65">
                <a:latin typeface="Cambria"/>
                <a:cs typeface="Cambria"/>
              </a:rPr>
              <a:t>X	</a:t>
            </a:r>
            <a:r>
              <a:rPr dirty="0" sz="1950" spc="60">
                <a:latin typeface="Cambria"/>
                <a:cs typeface="Cambria"/>
              </a:rPr>
              <a:t>COS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849190" y="14134993"/>
            <a:ext cx="1132840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5445" algn="l"/>
              </a:tabLst>
            </a:pPr>
            <a:r>
              <a:rPr dirty="0" sz="1950" spc="-135">
                <a:latin typeface="Cambria"/>
                <a:cs typeface="Cambria"/>
              </a:rPr>
              <a:t>—	</a:t>
            </a:r>
            <a:r>
              <a:rPr dirty="0" sz="1950" spc="-720">
                <a:latin typeface="Cambria"/>
                <a:cs typeface="Cambria"/>
              </a:rPr>
              <a:t>—</a:t>
            </a:r>
            <a:r>
              <a:rPr dirty="0" sz="1950" spc="390">
                <a:latin typeface="Cambria"/>
                <a:cs typeface="Cambria"/>
              </a:rPr>
              <a:t> </a:t>
            </a:r>
            <a:r>
              <a:rPr dirty="0" sz="1950" spc="95">
                <a:latin typeface="Cambria"/>
                <a:cs typeface="Cambria"/>
              </a:rPr>
              <a:t>COS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484421" y="14134993"/>
            <a:ext cx="561340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5605" algn="l"/>
              </a:tabLst>
            </a:pPr>
            <a:r>
              <a:rPr dirty="0" sz="1950" spc="95">
                <a:latin typeface="Cambria"/>
                <a:cs typeface="Cambria"/>
              </a:rPr>
              <a:t>+</a:t>
            </a:r>
            <a:r>
              <a:rPr dirty="0" sz="1950" spc="95">
                <a:latin typeface="Cambria"/>
                <a:cs typeface="Cambria"/>
              </a:rPr>
              <a:t>	</a:t>
            </a:r>
            <a:r>
              <a:rPr dirty="0" sz="1950" spc="100">
                <a:latin typeface="Cambria"/>
                <a:cs typeface="Cambria"/>
              </a:rPr>
              <a:t>C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861855" y="15061148"/>
            <a:ext cx="1920239" cy="4667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900" spc="-150" i="1">
                <a:latin typeface="Times New Roman"/>
                <a:cs typeface="Times New Roman"/>
              </a:rPr>
              <a:t>4-</a:t>
            </a:r>
            <a:r>
              <a:rPr dirty="0" sz="2900" spc="-85" i="1">
                <a:latin typeface="Times New Roman"/>
                <a:cs typeface="Times New Roman"/>
              </a:rPr>
              <a:t> </a:t>
            </a:r>
            <a:r>
              <a:rPr dirty="0" sz="2900" spc="-90" i="1">
                <a:latin typeface="Times New Roman"/>
                <a:cs typeface="Times New Roman"/>
              </a:rPr>
              <a:t>Iniegrafíon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028622" y="15061148"/>
            <a:ext cx="2673985" cy="4667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99109" algn="l"/>
              </a:tabLst>
            </a:pPr>
            <a:r>
              <a:rPr dirty="0" sz="2900" spc="-305" i="1">
                <a:latin typeface="Times New Roman"/>
                <a:cs typeface="Times New Roman"/>
              </a:rPr>
              <a:t>bJ	</a:t>
            </a:r>
            <a:r>
              <a:rPr dirty="0" sz="2900" spc="-140" i="1">
                <a:latin typeface="Times New Roman"/>
                <a:cs typeface="Times New Roman"/>
              </a:rPr>
              <a:t>partial</a:t>
            </a:r>
            <a:r>
              <a:rPr dirty="0" sz="2900" spc="-20" i="1">
                <a:latin typeface="Times New Roman"/>
                <a:cs typeface="Times New Roman"/>
              </a:rPr>
              <a:t> </a:t>
            </a:r>
            <a:r>
              <a:rPr dirty="0" sz="2900" spc="-114" i="1">
                <a:latin typeface="Times New Roman"/>
                <a:cs typeface="Times New Roman"/>
              </a:rPr>
              <a:t>fracíions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693334" y="6397990"/>
            <a:ext cx="8826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00" spc="-135">
                <a:latin typeface="Consolas"/>
                <a:cs typeface="Consolas"/>
              </a:rPr>
              <a:t>1</a:t>
            </a:r>
            <a:endParaRPr sz="1500">
              <a:latin typeface="Consolas"/>
              <a:cs typeface="Consola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642635" y="6455935"/>
            <a:ext cx="1986914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1088390" algn="l"/>
              </a:tabLst>
            </a:pPr>
            <a:r>
              <a:rPr dirty="0" sz="2050" spc="-175">
                <a:latin typeface="Consolas"/>
                <a:cs typeface="Consolas"/>
              </a:rPr>
              <a:t>-</a:t>
            </a:r>
            <a:r>
              <a:rPr dirty="0" sz="2050" spc="260">
                <a:latin typeface="Consolas"/>
                <a:cs typeface="Consolas"/>
              </a:rPr>
              <a:t> </a:t>
            </a:r>
            <a:r>
              <a:rPr dirty="0" sz="2050" spc="25">
                <a:latin typeface="Consolas"/>
                <a:cs typeface="Consolas"/>
              </a:rPr>
              <a:t>COS</a:t>
            </a:r>
            <a:r>
              <a:rPr dirty="0" sz="2050" spc="-590">
                <a:latin typeface="Consolas"/>
                <a:cs typeface="Consolas"/>
              </a:rPr>
              <a:t> </a:t>
            </a:r>
            <a:r>
              <a:rPr dirty="0" sz="2600" spc="-145">
                <a:latin typeface="Cambria"/>
                <a:cs typeface="Cambria"/>
              </a:rPr>
              <a:t>x	</a:t>
            </a:r>
            <a:r>
              <a:rPr dirty="0" sz="2600" spc="-55">
                <a:latin typeface="Cambria"/>
                <a:cs typeface="Cambria"/>
              </a:rPr>
              <a:t>sin </a:t>
            </a:r>
            <a:r>
              <a:rPr dirty="0" sz="2600" spc="-70">
                <a:solidFill>
                  <a:srgbClr val="030303"/>
                </a:solidFill>
                <a:latin typeface="Cambria"/>
                <a:cs typeface="Cambria"/>
              </a:rPr>
              <a:t>x</a:t>
            </a:r>
            <a:r>
              <a:rPr dirty="0" sz="2600" spc="95">
                <a:solidFill>
                  <a:srgbClr val="030303"/>
                </a:solidFill>
                <a:latin typeface="Cambria"/>
                <a:cs typeface="Cambria"/>
              </a:rPr>
              <a:t> </a:t>
            </a:r>
            <a:r>
              <a:rPr dirty="0" sz="2600" spc="-80">
                <a:latin typeface="Cambria"/>
                <a:cs typeface="Cambria"/>
              </a:rPr>
              <a:t>+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828237" y="6364587"/>
            <a:ext cx="139065" cy="2946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50" spc="-70">
                <a:latin typeface="Consolas"/>
                <a:cs typeface="Consolas"/>
              </a:rPr>
              <a:t>1</a:t>
            </a:r>
            <a:endParaRPr sz="1750">
              <a:latin typeface="Consolas"/>
              <a:cs typeface="Consola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0045897" y="8395093"/>
            <a:ext cx="47942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4650" algn="l"/>
              </a:tabLst>
            </a:pPr>
            <a:r>
              <a:rPr dirty="0" sz="2700" spc="-525">
                <a:latin typeface="Cambria"/>
                <a:cs typeface="Cambria"/>
              </a:rPr>
              <a:t>*</a:t>
            </a:r>
            <a:r>
              <a:rPr dirty="0" sz="2700" spc="-290">
                <a:latin typeface="Cambria"/>
                <a:cs typeface="Cambria"/>
              </a:rPr>
              <a:t>'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baseline="3086" sz="4050" spc="-885">
                <a:latin typeface="Cambria"/>
                <a:cs typeface="Cambria"/>
              </a:rPr>
              <a:t>x</a:t>
            </a:r>
            <a:endParaRPr baseline="3086" sz="4050">
              <a:latin typeface="Cambria"/>
              <a:cs typeface="Cambri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984658" y="8375460"/>
            <a:ext cx="400177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498600" algn="l"/>
                <a:tab pos="1878964" algn="l"/>
                <a:tab pos="2098675" algn="l"/>
                <a:tab pos="3779520" algn="l"/>
              </a:tabLst>
            </a:pPr>
            <a:r>
              <a:rPr dirty="0" sz="2700" spc="-95" i="1">
                <a:latin typeface="Cambria"/>
                <a:cs typeface="Cambria"/>
              </a:rPr>
              <a:t>x  </a:t>
            </a:r>
            <a:r>
              <a:rPr dirty="0" sz="2700" spc="114" i="1">
                <a:latin typeface="Cambria"/>
                <a:cs typeface="Cambria"/>
              </a:rPr>
              <a:t>cos</a:t>
            </a:r>
            <a:r>
              <a:rPr dirty="0" sz="2700" spc="-229" i="1">
                <a:latin typeface="Cambria"/>
                <a:cs typeface="Cambria"/>
              </a:rPr>
              <a:t> </a:t>
            </a:r>
            <a:r>
              <a:rPr dirty="0" sz="2700" spc="120" i="1">
                <a:latin typeface="Cambria"/>
                <a:cs typeface="Cambria"/>
              </a:rPr>
              <a:t>x</a:t>
            </a:r>
            <a:r>
              <a:rPr dirty="0" sz="2700" spc="114" i="1">
                <a:latin typeface="Cambria"/>
                <a:cs typeface="Cambria"/>
              </a:rPr>
              <a:t> </a:t>
            </a:r>
            <a:r>
              <a:rPr dirty="0" sz="2700" spc="-345">
                <a:latin typeface="Cambria"/>
                <a:cs typeface="Cambria"/>
              </a:rPr>
              <a:t>-F	</a:t>
            </a:r>
            <a:r>
              <a:rPr dirty="0" sz="2700" spc="-180" strike="sngStrike">
                <a:latin typeface="Cambria"/>
                <a:cs typeface="Cambria"/>
              </a:rPr>
              <a:t>‘.'	</a:t>
            </a:r>
            <a:r>
              <a:rPr dirty="0" sz="2700" spc="-180" strike="noStrike">
                <a:latin typeface="Cambria"/>
                <a:cs typeface="Cambria"/>
              </a:rPr>
              <a:t>	</a:t>
            </a:r>
            <a:r>
              <a:rPr dirty="0" baseline="17489" sz="4050" spc="-914" strike="noStrike">
                <a:latin typeface="Cambria"/>
                <a:cs typeface="Cambria"/>
              </a:rPr>
              <a:t>k</a:t>
            </a:r>
            <a:r>
              <a:rPr dirty="0" sz="2700" spc="-610" strike="noStrike">
                <a:latin typeface="Cambria"/>
                <a:cs typeface="Cambria"/>
              </a:rPr>
              <a:t>/</a:t>
            </a:r>
            <a:r>
              <a:rPr dirty="0" sz="2700" spc="280" strike="noStrike">
                <a:latin typeface="Cambria"/>
                <a:cs typeface="Cambria"/>
              </a:rPr>
              <a:t> </a:t>
            </a:r>
            <a:r>
              <a:rPr dirty="0" baseline="-3086" sz="4050" spc="-502" strike="noStrike">
                <a:latin typeface="Cambria"/>
                <a:cs typeface="Cambria"/>
              </a:rPr>
              <a:t>sin	</a:t>
            </a:r>
            <a:r>
              <a:rPr dirty="0" sz="2700" spc="-595" i="1" strike="noStrike">
                <a:latin typeface="Cambria"/>
                <a:cs typeface="Cambria"/>
              </a:rPr>
              <a:t>dx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618197" y="10687516"/>
            <a:ext cx="3145790" cy="1821180"/>
          </a:xfrm>
          <a:prstGeom prst="rect">
            <a:avLst/>
          </a:prstGeom>
        </p:spPr>
        <p:txBody>
          <a:bodyPr wrap="square" lIns="0" tIns="1898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95"/>
              </a:spcBef>
              <a:tabLst>
                <a:tab pos="868044" algn="l"/>
                <a:tab pos="1174115" algn="l"/>
                <a:tab pos="2442845" algn="l"/>
              </a:tabLst>
            </a:pPr>
            <a:r>
              <a:rPr dirty="0" sz="2700" spc="-114">
                <a:latin typeface="Cambria"/>
                <a:cs typeface="Cambria"/>
              </a:rPr>
              <a:t>dx	</a:t>
            </a:r>
            <a:r>
              <a:rPr dirty="0" sz="2700" spc="-165">
                <a:latin typeface="Cambria"/>
                <a:cs typeface="Cambria"/>
              </a:rPr>
              <a:t>2	</a:t>
            </a:r>
            <a:r>
              <a:rPr dirty="0" sz="2700" spc="-145">
                <a:solidFill>
                  <a:srgbClr val="070707"/>
                </a:solidFill>
                <a:latin typeface="Cambria"/>
                <a:cs typeface="Cambria"/>
              </a:rPr>
              <a:t>/</a:t>
            </a:r>
            <a:r>
              <a:rPr dirty="0" sz="2700" spc="190">
                <a:solidFill>
                  <a:srgbClr val="070707"/>
                </a:solidFill>
                <a:latin typeface="Cambria"/>
                <a:cs typeface="Cambria"/>
              </a:rPr>
              <a:t> </a:t>
            </a:r>
            <a:r>
              <a:rPr dirty="0" baseline="-5144" sz="4050" spc="-262">
                <a:latin typeface="Cambria"/>
                <a:cs typeface="Cambria"/>
              </a:rPr>
              <a:t>sin</a:t>
            </a:r>
            <a:r>
              <a:rPr dirty="0" baseline="14403" sz="4050" spc="-262">
                <a:latin typeface="Cambria"/>
                <a:cs typeface="Cambria"/>
              </a:rPr>
              <a:t>k</a:t>
            </a:r>
            <a:r>
              <a:rPr dirty="0" baseline="14403" sz="4050" spc="232">
                <a:latin typeface="Cambria"/>
                <a:cs typeface="Cambria"/>
              </a:rPr>
              <a:t> </a:t>
            </a:r>
            <a:r>
              <a:rPr dirty="0" sz="2700" spc="-195">
                <a:latin typeface="Cambria"/>
                <a:cs typeface="Cambria"/>
              </a:rPr>
              <a:t>u	</a:t>
            </a:r>
            <a:r>
              <a:rPr dirty="0" sz="2700" spc="-110">
                <a:latin typeface="Cambria"/>
                <a:cs typeface="Cambria"/>
              </a:rPr>
              <a:t>du</a:t>
            </a:r>
            <a:endParaRPr sz="2700">
              <a:latin typeface="Cambria"/>
              <a:cs typeface="Cambria"/>
            </a:endParaRPr>
          </a:p>
          <a:p>
            <a:pPr marL="1283970">
              <a:lnSpc>
                <a:spcPct val="100000"/>
              </a:lnSpc>
              <a:spcBef>
                <a:spcPts val="1380"/>
              </a:spcBef>
              <a:tabLst>
                <a:tab pos="1866264" algn="l"/>
                <a:tab pos="2492375" algn="l"/>
              </a:tabLst>
            </a:pPr>
            <a:r>
              <a:rPr dirty="0" sz="2600" spc="-25">
                <a:latin typeface="Calibri"/>
                <a:cs typeface="Calibri"/>
              </a:rPr>
              <a:t>Pat	</a:t>
            </a:r>
            <a:r>
              <a:rPr dirty="0" sz="2600" spc="-30">
                <a:latin typeface="Calibri"/>
                <a:cs typeface="Calibri"/>
              </a:rPr>
              <a:t>n	</a:t>
            </a:r>
            <a:r>
              <a:rPr dirty="0" sz="2600" spc="40">
                <a:latin typeface="Calibri"/>
                <a:cs typeface="Calibri"/>
              </a:rPr>
              <a:t>3</a:t>
            </a:r>
            <a:endParaRPr sz="2600">
              <a:latin typeface="Calibri"/>
              <a:cs typeface="Calibri"/>
            </a:endParaRPr>
          </a:p>
          <a:p>
            <a:pPr marL="739775">
              <a:lnSpc>
                <a:spcPct val="100000"/>
              </a:lnSpc>
              <a:spcBef>
                <a:spcPts val="2240"/>
              </a:spcBef>
              <a:tabLst>
                <a:tab pos="1605280" algn="l"/>
                <a:tab pos="2062480" algn="l"/>
              </a:tabLst>
            </a:pPr>
            <a:r>
              <a:rPr dirty="0" sz="2300" spc="10">
                <a:latin typeface="Cambria"/>
                <a:cs typeface="Cambria"/>
              </a:rPr>
              <a:t>[</a:t>
            </a:r>
            <a:r>
              <a:rPr dirty="0" sz="2300" spc="-15">
                <a:latin typeface="Cambria"/>
                <a:cs typeface="Cambria"/>
              </a:rPr>
              <a:t> </a:t>
            </a:r>
            <a:r>
              <a:rPr dirty="0" sz="2300" spc="45">
                <a:latin typeface="Cambria"/>
                <a:cs typeface="Cambria"/>
              </a:rPr>
              <a:t>sin</a:t>
            </a:r>
            <a:r>
              <a:rPr dirty="0" sz="1550" spc="45">
                <a:latin typeface="Cambria"/>
                <a:cs typeface="Cambria"/>
              </a:rPr>
              <a:t>r</a:t>
            </a:r>
            <a:r>
              <a:rPr dirty="0" sz="1200" spc="45">
                <a:latin typeface="Cambria"/>
                <a:cs typeface="Cambria"/>
              </a:rPr>
              <a:t>l	</a:t>
            </a:r>
            <a:r>
              <a:rPr dirty="0" sz="2300" spc="40">
                <a:latin typeface="Cambria"/>
                <a:cs typeface="Cambria"/>
              </a:rPr>
              <a:t>'</a:t>
            </a:r>
            <a:r>
              <a:rPr dirty="0" sz="2300" spc="275">
                <a:latin typeface="Cambria"/>
                <a:cs typeface="Cambria"/>
              </a:rPr>
              <a:t> </a:t>
            </a:r>
            <a:r>
              <a:rPr dirty="0" sz="2300" spc="80">
                <a:latin typeface="Cambria"/>
                <a:cs typeface="Cambria"/>
              </a:rPr>
              <a:t>x	</a:t>
            </a:r>
            <a:r>
              <a:rPr dirty="0" sz="2300" spc="10">
                <a:latin typeface="Cambria"/>
                <a:cs typeface="Cambria"/>
              </a:rPr>
              <a:t>cos </a:t>
            </a:r>
            <a:r>
              <a:rPr dirty="0" sz="2300" spc="80">
                <a:latin typeface="Cambria"/>
                <a:cs typeface="Cambria"/>
              </a:rPr>
              <a:t>x </a:t>
            </a:r>
            <a:r>
              <a:rPr dirty="0" sz="2300" spc="45">
                <a:latin typeface="Cambria"/>
                <a:cs typeface="Cambria"/>
              </a:rPr>
              <a:t>]</a:t>
            </a:r>
            <a:r>
              <a:rPr dirty="0" sz="2300" spc="-215">
                <a:latin typeface="Cambria"/>
                <a:cs typeface="Cambria"/>
              </a:rPr>
              <a:t> </a:t>
            </a:r>
            <a:r>
              <a:rPr dirty="0" sz="2300" spc="70">
                <a:latin typeface="Cambria"/>
                <a:cs typeface="Cambria"/>
              </a:rPr>
              <a:t>+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556037" y="16625645"/>
            <a:ext cx="1108075" cy="822325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dirty="0" sz="1950" spc="-180">
                <a:latin typeface="Cambria"/>
                <a:cs typeface="Cambria"/>
              </a:rPr>
              <a:t>7x—6</a:t>
            </a:r>
            <a:endParaRPr sz="19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dirty="0" sz="1750" spc="114">
                <a:latin typeface="Cambria"/>
                <a:cs typeface="Cambria"/>
              </a:rPr>
              <a:t>x</a:t>
            </a:r>
            <a:r>
              <a:rPr dirty="0" baseline="24691" sz="2025" spc="172">
                <a:latin typeface="Cambria"/>
                <a:cs typeface="Cambria"/>
              </a:rPr>
              <a:t>2 </a:t>
            </a:r>
            <a:r>
              <a:rPr dirty="0" baseline="3174" sz="2625" spc="-315">
                <a:latin typeface="Cambria"/>
                <a:cs typeface="Cambria"/>
              </a:rPr>
              <a:t>—3</a:t>
            </a:r>
            <a:r>
              <a:rPr dirty="0" baseline="3174" sz="2625" spc="-300">
                <a:latin typeface="Cambria"/>
                <a:cs typeface="Cambria"/>
              </a:rPr>
              <a:t> </a:t>
            </a:r>
            <a:r>
              <a:rPr dirty="0" baseline="3174" sz="2625" spc="-15">
                <a:latin typeface="Cambria"/>
                <a:cs typeface="Cambria"/>
              </a:rPr>
              <a:t>x-F2</a:t>
            </a:r>
            <a:endParaRPr baseline="3174" sz="2625">
              <a:latin typeface="Cambria"/>
              <a:cs typeface="Cambri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793401" y="16861786"/>
            <a:ext cx="37465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35">
                <a:latin typeface="Cambria"/>
                <a:cs typeface="Cambria"/>
              </a:rPr>
              <a:t>dx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551328" y="12778004"/>
            <a:ext cx="1403985" cy="43243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25500" algn="l"/>
              </a:tabLst>
            </a:pPr>
            <a:r>
              <a:rPr dirty="0" sz="2650" spc="-45">
                <a:latin typeface="Cambria"/>
                <a:cs typeface="Cambria"/>
              </a:rPr>
              <a:t>sin</a:t>
            </a:r>
            <a:r>
              <a:rPr dirty="0" sz="2650" spc="-80">
                <a:latin typeface="Cambria"/>
                <a:cs typeface="Cambria"/>
              </a:rPr>
              <a:t> </a:t>
            </a:r>
            <a:r>
              <a:rPr dirty="0" sz="2650" spc="5">
                <a:latin typeface="Cambria"/>
                <a:cs typeface="Cambria"/>
              </a:rPr>
              <a:t>u	</a:t>
            </a:r>
            <a:r>
              <a:rPr dirty="0" sz="2650" spc="-40">
                <a:latin typeface="Cambria"/>
                <a:cs typeface="Cambria"/>
              </a:rPr>
              <a:t>du</a:t>
            </a:r>
            <a:r>
              <a:rPr dirty="0" sz="2650" spc="-45">
                <a:latin typeface="Cambria"/>
                <a:cs typeface="Cambria"/>
              </a:rPr>
              <a:t> </a:t>
            </a:r>
            <a:r>
              <a:rPr dirty="0" sz="2650" spc="40">
                <a:latin typeface="Cambria"/>
                <a:cs typeface="Cambria"/>
              </a:rPr>
              <a:t>]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680299" y="12011639"/>
            <a:ext cx="111760" cy="4038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450" spc="-610">
                <a:latin typeface="Cambria"/>
                <a:cs typeface="Cambria"/>
              </a:rPr>
              <a:t>k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034706" y="12119620"/>
            <a:ext cx="666750" cy="4038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44830" algn="l"/>
              </a:tabLst>
            </a:pPr>
            <a:r>
              <a:rPr dirty="0" sz="2450" spc="-40">
                <a:latin typeface="Cambria"/>
                <a:cs typeface="Cambria"/>
              </a:rPr>
              <a:t>si</a:t>
            </a:r>
            <a:r>
              <a:rPr dirty="0" sz="2450" spc="-55">
                <a:latin typeface="Cambria"/>
                <a:cs typeface="Cambria"/>
              </a:rPr>
              <a:t>n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-395">
                <a:latin typeface="Cambria"/>
                <a:cs typeface="Cambria"/>
              </a:rPr>
              <a:t>*'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919297" y="12099987"/>
            <a:ext cx="634365" cy="4038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94005" algn="l"/>
              </a:tabLst>
            </a:pPr>
            <a:r>
              <a:rPr dirty="0" sz="2450" spc="-70">
                <a:latin typeface="Cambria"/>
                <a:cs typeface="Cambria"/>
              </a:rPr>
              <a:t>x</a:t>
            </a:r>
            <a:r>
              <a:rPr dirty="0" sz="2450" spc="-70">
                <a:latin typeface="Cambria"/>
                <a:cs typeface="Cambria"/>
              </a:rPr>
              <a:t>	</a:t>
            </a:r>
            <a:r>
              <a:rPr dirty="0" sz="2450" spc="10">
                <a:latin typeface="Cambria"/>
                <a:cs typeface="Cambria"/>
              </a:rPr>
              <a:t>dx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846822" y="17035619"/>
            <a:ext cx="160655" cy="3175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00" spc="5">
                <a:latin typeface="Cambria"/>
                <a:cs typeface="Cambria"/>
              </a:rPr>
              <a:t>3</a:t>
            </a:r>
            <a:endParaRPr sz="1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7758" y="10510839"/>
            <a:ext cx="992505" cy="0"/>
          </a:xfrm>
          <a:custGeom>
            <a:avLst/>
            <a:gdLst/>
            <a:ahLst/>
            <a:cxnLst/>
            <a:rect l="l" t="t" r="r" b="b"/>
            <a:pathLst>
              <a:path w="992504" h="0">
                <a:moveTo>
                  <a:pt x="0" y="0"/>
                </a:moveTo>
                <a:lnTo>
                  <a:pt x="991978" y="0"/>
                </a:lnTo>
              </a:path>
            </a:pathLst>
          </a:custGeom>
          <a:ln w="2479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7499" y="9618059"/>
            <a:ext cx="2298700" cy="0"/>
          </a:xfrm>
          <a:custGeom>
            <a:avLst/>
            <a:gdLst/>
            <a:ahLst/>
            <a:cxnLst/>
            <a:rect l="l" t="t" r="r" b="b"/>
            <a:pathLst>
              <a:path w="2298700" h="0">
                <a:moveTo>
                  <a:pt x="0" y="0"/>
                </a:moveTo>
                <a:lnTo>
                  <a:pt x="2298083" y="0"/>
                </a:lnTo>
              </a:path>
            </a:pathLst>
          </a:custGeom>
          <a:ln w="2479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95677" y="8402885"/>
            <a:ext cx="1000760" cy="0"/>
          </a:xfrm>
          <a:custGeom>
            <a:avLst/>
            <a:gdLst/>
            <a:ahLst/>
            <a:cxnLst/>
            <a:rect l="l" t="t" r="r" b="b"/>
            <a:pathLst>
              <a:path w="1000760" h="0">
                <a:moveTo>
                  <a:pt x="0" y="0"/>
                </a:moveTo>
                <a:lnTo>
                  <a:pt x="1000245" y="0"/>
                </a:lnTo>
              </a:path>
            </a:pathLst>
          </a:custGeom>
          <a:ln w="24799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065" y="18876526"/>
            <a:ext cx="11929110" cy="0"/>
          </a:xfrm>
          <a:custGeom>
            <a:avLst/>
            <a:gdLst/>
            <a:ahLst/>
            <a:cxnLst/>
            <a:rect l="l" t="t" r="r" b="b"/>
            <a:pathLst>
              <a:path w="11929110" h="0">
                <a:moveTo>
                  <a:pt x="0" y="0"/>
                </a:moveTo>
                <a:lnTo>
                  <a:pt x="11928543" y="0"/>
                </a:lnTo>
              </a:path>
            </a:pathLst>
          </a:custGeom>
          <a:ln w="8266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205470" y="3802584"/>
            <a:ext cx="0" cy="12251055"/>
          </a:xfrm>
          <a:custGeom>
            <a:avLst/>
            <a:gdLst/>
            <a:ahLst/>
            <a:cxnLst/>
            <a:rect l="l" t="t" r="r" b="b"/>
            <a:pathLst>
              <a:path w="0" h="12251055">
                <a:moveTo>
                  <a:pt x="0" y="12250936"/>
                </a:moveTo>
                <a:lnTo>
                  <a:pt x="0" y="0"/>
                </a:lnTo>
              </a:path>
            </a:pathLst>
          </a:custGeom>
          <a:ln w="8266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9456" y="1012644"/>
            <a:ext cx="11953875" cy="0"/>
          </a:xfrm>
          <a:custGeom>
            <a:avLst/>
            <a:gdLst/>
            <a:ahLst/>
            <a:cxnLst/>
            <a:rect l="l" t="t" r="r" b="b"/>
            <a:pathLst>
              <a:path w="11953875" h="0">
                <a:moveTo>
                  <a:pt x="0" y="0"/>
                </a:moveTo>
                <a:lnTo>
                  <a:pt x="11953342" y="0"/>
                </a:lnTo>
              </a:path>
            </a:pathLst>
          </a:custGeom>
          <a:ln w="8266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995" y="10324844"/>
            <a:ext cx="0" cy="8638540"/>
          </a:xfrm>
          <a:custGeom>
            <a:avLst/>
            <a:gdLst/>
            <a:ahLst/>
            <a:cxnLst/>
            <a:rect l="l" t="t" r="r" b="b"/>
            <a:pathLst>
              <a:path w="0" h="8638540">
                <a:moveTo>
                  <a:pt x="0" y="8638480"/>
                </a:moveTo>
                <a:lnTo>
                  <a:pt x="0" y="0"/>
                </a:lnTo>
              </a:path>
            </a:pathLst>
          </a:custGeom>
          <a:ln w="8266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998807" y="12589861"/>
            <a:ext cx="0" cy="6299200"/>
          </a:xfrm>
          <a:custGeom>
            <a:avLst/>
            <a:gdLst/>
            <a:ahLst/>
            <a:cxnLst/>
            <a:rect l="l" t="t" r="r" b="b"/>
            <a:pathLst>
              <a:path w="0" h="6299200">
                <a:moveTo>
                  <a:pt x="0" y="6299064"/>
                </a:moveTo>
                <a:lnTo>
                  <a:pt x="0" y="0"/>
                </a:lnTo>
              </a:path>
            </a:pathLst>
          </a:custGeom>
          <a:ln w="8266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64394" y="10502573"/>
            <a:ext cx="1025525" cy="0"/>
          </a:xfrm>
          <a:custGeom>
            <a:avLst/>
            <a:gdLst/>
            <a:ahLst/>
            <a:cxnLst/>
            <a:rect l="l" t="t" r="r" b="b"/>
            <a:pathLst>
              <a:path w="1025525" h="0">
                <a:moveTo>
                  <a:pt x="0" y="0"/>
                </a:moveTo>
                <a:lnTo>
                  <a:pt x="1025044" y="0"/>
                </a:lnTo>
              </a:path>
            </a:pathLst>
          </a:custGeom>
          <a:ln w="2479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4792" y="2380748"/>
            <a:ext cx="0" cy="13648055"/>
          </a:xfrm>
          <a:custGeom>
            <a:avLst/>
            <a:gdLst/>
            <a:ahLst/>
            <a:cxnLst/>
            <a:rect l="l" t="t" r="r" b="b"/>
            <a:pathLst>
              <a:path w="0" h="13648055">
                <a:moveTo>
                  <a:pt x="0" y="13647973"/>
                </a:moveTo>
                <a:lnTo>
                  <a:pt x="0" y="0"/>
                </a:lnTo>
              </a:path>
            </a:pathLst>
          </a:custGeom>
          <a:ln w="8266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0122" y="867981"/>
            <a:ext cx="0" cy="9242425"/>
          </a:xfrm>
          <a:custGeom>
            <a:avLst/>
            <a:gdLst/>
            <a:ahLst/>
            <a:cxnLst/>
            <a:rect l="l" t="t" r="r" b="b"/>
            <a:pathLst>
              <a:path w="0" h="9242425">
                <a:moveTo>
                  <a:pt x="0" y="9241934"/>
                </a:moveTo>
                <a:lnTo>
                  <a:pt x="0" y="0"/>
                </a:lnTo>
              </a:path>
            </a:pathLst>
          </a:custGeom>
          <a:ln w="8266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209358" y="1938491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 h="0">
                <a:moveTo>
                  <a:pt x="0" y="0"/>
                </a:moveTo>
                <a:lnTo>
                  <a:pt x="462923" y="0"/>
                </a:lnTo>
              </a:path>
            </a:pathLst>
          </a:custGeom>
          <a:ln w="24799">
            <a:solidFill>
              <a:srgbClr val="6460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07887" y="1963291"/>
            <a:ext cx="2381250" cy="0"/>
          </a:xfrm>
          <a:custGeom>
            <a:avLst/>
            <a:gdLst/>
            <a:ahLst/>
            <a:cxnLst/>
            <a:rect l="l" t="t" r="r" b="b"/>
            <a:pathLst>
              <a:path w="2381250" h="0">
                <a:moveTo>
                  <a:pt x="0" y="0"/>
                </a:moveTo>
                <a:lnTo>
                  <a:pt x="2380748" y="0"/>
                </a:lnTo>
              </a:path>
            </a:pathLst>
          </a:custGeom>
          <a:ln w="24799">
            <a:solidFill>
              <a:srgbClr val="6460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0904" y="1930225"/>
            <a:ext cx="3836035" cy="0"/>
          </a:xfrm>
          <a:custGeom>
            <a:avLst/>
            <a:gdLst/>
            <a:ahLst/>
            <a:cxnLst/>
            <a:rect l="l" t="t" r="r" b="b"/>
            <a:pathLst>
              <a:path w="3836035" h="0">
                <a:moveTo>
                  <a:pt x="0" y="0"/>
                </a:moveTo>
                <a:lnTo>
                  <a:pt x="3835650" y="0"/>
                </a:lnTo>
              </a:path>
            </a:pathLst>
          </a:custGeom>
          <a:ln w="24799">
            <a:solidFill>
              <a:srgbClr val="6460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48663" y="3633121"/>
            <a:ext cx="1009015" cy="0"/>
          </a:xfrm>
          <a:custGeom>
            <a:avLst/>
            <a:gdLst/>
            <a:ahLst/>
            <a:cxnLst/>
            <a:rect l="l" t="t" r="r" b="b"/>
            <a:pathLst>
              <a:path w="1009015" h="0">
                <a:moveTo>
                  <a:pt x="0" y="0"/>
                </a:moveTo>
                <a:lnTo>
                  <a:pt x="1008511" y="0"/>
                </a:lnTo>
              </a:path>
            </a:pathLst>
          </a:custGeom>
          <a:ln w="24799">
            <a:solidFill>
              <a:srgbClr val="4B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06350" y="4550702"/>
            <a:ext cx="2050414" cy="0"/>
          </a:xfrm>
          <a:custGeom>
            <a:avLst/>
            <a:gdLst/>
            <a:ahLst/>
            <a:cxnLst/>
            <a:rect l="l" t="t" r="r" b="b"/>
            <a:pathLst>
              <a:path w="2050414" h="0">
                <a:moveTo>
                  <a:pt x="0" y="0"/>
                </a:moveTo>
                <a:lnTo>
                  <a:pt x="2050089" y="0"/>
                </a:lnTo>
              </a:path>
            </a:pathLst>
          </a:custGeom>
          <a:ln w="24799">
            <a:solidFill>
              <a:srgbClr val="4B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52428" y="4567234"/>
            <a:ext cx="3017520" cy="0"/>
          </a:xfrm>
          <a:custGeom>
            <a:avLst/>
            <a:gdLst/>
            <a:ahLst/>
            <a:cxnLst/>
            <a:rect l="l" t="t" r="r" b="b"/>
            <a:pathLst>
              <a:path w="3017520" h="0">
                <a:moveTo>
                  <a:pt x="0" y="0"/>
                </a:moveTo>
                <a:lnTo>
                  <a:pt x="3017268" y="0"/>
                </a:lnTo>
              </a:path>
            </a:pathLst>
          </a:custGeom>
          <a:ln w="24799">
            <a:solidFill>
              <a:srgbClr val="4B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85494" y="3616588"/>
            <a:ext cx="1000760" cy="0"/>
          </a:xfrm>
          <a:custGeom>
            <a:avLst/>
            <a:gdLst/>
            <a:ahLst/>
            <a:cxnLst/>
            <a:rect l="l" t="t" r="r" b="b"/>
            <a:pathLst>
              <a:path w="1000760" h="0">
                <a:moveTo>
                  <a:pt x="0" y="0"/>
                </a:moveTo>
                <a:lnTo>
                  <a:pt x="1000245" y="0"/>
                </a:lnTo>
              </a:path>
            </a:pathLst>
          </a:custGeom>
          <a:ln w="24799">
            <a:solidFill>
              <a:srgbClr val="4B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84759" y="3600055"/>
            <a:ext cx="2488565" cy="0"/>
          </a:xfrm>
          <a:custGeom>
            <a:avLst/>
            <a:gdLst/>
            <a:ahLst/>
            <a:cxnLst/>
            <a:rect l="l" t="t" r="r" b="b"/>
            <a:pathLst>
              <a:path w="2488565" h="0">
                <a:moveTo>
                  <a:pt x="0" y="0"/>
                </a:moveTo>
                <a:lnTo>
                  <a:pt x="2488213" y="0"/>
                </a:lnTo>
              </a:path>
            </a:pathLst>
          </a:custGeom>
          <a:ln w="24799">
            <a:solidFill>
              <a:srgbClr val="4B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83333" y="2798206"/>
            <a:ext cx="694690" cy="0"/>
          </a:xfrm>
          <a:custGeom>
            <a:avLst/>
            <a:gdLst/>
            <a:ahLst/>
            <a:cxnLst/>
            <a:rect l="l" t="t" r="r" b="b"/>
            <a:pathLst>
              <a:path w="694690" h="0">
                <a:moveTo>
                  <a:pt x="0" y="0"/>
                </a:moveTo>
                <a:lnTo>
                  <a:pt x="694385" y="0"/>
                </a:lnTo>
              </a:path>
            </a:pathLst>
          </a:custGeom>
          <a:ln w="24799">
            <a:solidFill>
              <a:srgbClr val="4B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935583" y="2806472"/>
            <a:ext cx="446405" cy="0"/>
          </a:xfrm>
          <a:custGeom>
            <a:avLst/>
            <a:gdLst/>
            <a:ahLst/>
            <a:cxnLst/>
            <a:rect l="l" t="t" r="r" b="b"/>
            <a:pathLst>
              <a:path w="446404" h="0">
                <a:moveTo>
                  <a:pt x="0" y="0"/>
                </a:moveTo>
                <a:lnTo>
                  <a:pt x="446390" y="0"/>
                </a:lnTo>
              </a:path>
            </a:pathLst>
          </a:custGeom>
          <a:ln w="24799">
            <a:solidFill>
              <a:srgbClr val="4B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61564" y="15966723"/>
            <a:ext cx="1984375" cy="0"/>
          </a:xfrm>
          <a:custGeom>
            <a:avLst/>
            <a:gdLst/>
            <a:ahLst/>
            <a:cxnLst/>
            <a:rect l="l" t="t" r="r" b="b"/>
            <a:pathLst>
              <a:path w="1984375" h="0">
                <a:moveTo>
                  <a:pt x="0" y="0"/>
                </a:moveTo>
                <a:lnTo>
                  <a:pt x="1983957" y="0"/>
                </a:lnTo>
              </a:path>
            </a:pathLst>
          </a:custGeom>
          <a:ln w="24799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18627" y="14644084"/>
            <a:ext cx="1984375" cy="0"/>
          </a:xfrm>
          <a:custGeom>
            <a:avLst/>
            <a:gdLst/>
            <a:ahLst/>
            <a:cxnLst/>
            <a:rect l="l" t="t" r="r" b="b"/>
            <a:pathLst>
              <a:path w="1984375" h="0">
                <a:moveTo>
                  <a:pt x="0" y="0"/>
                </a:moveTo>
                <a:lnTo>
                  <a:pt x="1983957" y="0"/>
                </a:lnTo>
              </a:path>
            </a:pathLst>
          </a:custGeom>
          <a:ln w="24799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76180" y="13780236"/>
            <a:ext cx="504255" cy="96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82040" y="9291532"/>
            <a:ext cx="239728" cy="71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24242" y="1330904"/>
            <a:ext cx="165329" cy="752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909558" y="1330904"/>
            <a:ext cx="3017268" cy="247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15418" y="7423306"/>
            <a:ext cx="181862" cy="5786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51381" y="2488213"/>
            <a:ext cx="3380993" cy="6695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472660" y="16284982"/>
            <a:ext cx="99197" cy="1487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687343" y="16475112"/>
            <a:ext cx="2901537" cy="1653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473151" y="16284982"/>
            <a:ext cx="99197" cy="157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456617" y="16656973"/>
            <a:ext cx="107464" cy="1570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936073" y="15094607"/>
            <a:ext cx="1628498" cy="5042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596902" y="14648217"/>
            <a:ext cx="3017268" cy="727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13436" y="14234893"/>
            <a:ext cx="3017268" cy="6943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720900" y="14127429"/>
            <a:ext cx="1719429" cy="2479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165819" y="3653787"/>
            <a:ext cx="5662544" cy="8597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92223" y="8134224"/>
            <a:ext cx="7464639" cy="5703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7101719" y="1374003"/>
            <a:ext cx="441325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-5">
                <a:solidFill>
                  <a:srgbClr val="131313"/>
                </a:solidFill>
                <a:latin typeface="Cambria"/>
                <a:cs typeface="Cambria"/>
              </a:rPr>
              <a:t>,ş</a:t>
            </a:r>
            <a:r>
              <a:rPr dirty="0" sz="2000" spc="-295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„t.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25052" y="1374003"/>
            <a:ext cx="720090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30">
                <a:latin typeface="Cambria"/>
                <a:cs typeface="Cambria"/>
              </a:rPr>
              <a:t>l’r‹if.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25252"/>
                </a:solidFill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10660" y="1374003"/>
            <a:ext cx="2426335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5">
                <a:latin typeface="Cambria"/>
                <a:cs typeface="Cambria"/>
              </a:rPr>
              <a:t>bl,:is </a:t>
            </a:r>
            <a:r>
              <a:rPr dirty="0" sz="2000" spc="-225">
                <a:latin typeface="Cambria"/>
                <a:cs typeface="Cambria"/>
              </a:rPr>
              <a:t>1'’. </a:t>
            </a:r>
            <a:r>
              <a:rPr dirty="0" sz="2000" spc="-215">
                <a:solidFill>
                  <a:srgbClr val="161616"/>
                </a:solidFill>
                <a:latin typeface="Cambria"/>
                <a:cs typeface="Cambria"/>
              </a:rPr>
              <a:t>›ì </a:t>
            </a:r>
            <a:r>
              <a:rPr dirty="0" sz="2000" spc="-45">
                <a:latin typeface="Cambria"/>
                <a:cs typeface="Cambria"/>
              </a:rPr>
              <a:t>1-sliíniinii</a:t>
            </a:r>
            <a:r>
              <a:rPr dirty="0" sz="2000" spc="-235">
                <a:latin typeface="Cambria"/>
                <a:cs typeface="Cambria"/>
              </a:rPr>
              <a:t> </a:t>
            </a:r>
            <a:r>
              <a:rPr dirty="0" sz="2000" spc="-120">
                <a:solidFill>
                  <a:srgbClr val="0F0F0F"/>
                </a:solidFill>
                <a:latin typeface="Cambria"/>
                <a:cs typeface="Cambria"/>
              </a:rPr>
              <a:t>rs'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645958" y="1696396"/>
            <a:ext cx="371475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90">
                <a:solidFill>
                  <a:srgbClr val="909090"/>
                </a:solidFill>
                <a:latin typeface="Cambria"/>
                <a:cs typeface="Cambria"/>
              </a:rPr>
              <a:t>--5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25463" y="3115477"/>
            <a:ext cx="944244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45">
                <a:solidFill>
                  <a:srgbClr val="383838"/>
                </a:solidFill>
                <a:latin typeface="Cambria"/>
                <a:cs typeface="Cambria"/>
              </a:rPr>
              <a:t>7x</a:t>
            </a:r>
            <a:r>
              <a:rPr dirty="0" sz="2550" spc="160">
                <a:solidFill>
                  <a:srgbClr val="383838"/>
                </a:solidFill>
                <a:latin typeface="Cambria"/>
                <a:cs typeface="Cambria"/>
              </a:rPr>
              <a:t> </a:t>
            </a:r>
            <a:r>
              <a:rPr dirty="0" sz="2550" spc="-825">
                <a:latin typeface="Cambria"/>
                <a:cs typeface="Cambria"/>
              </a:rPr>
              <a:t>—</a:t>
            </a:r>
            <a:r>
              <a:rPr dirty="0" sz="2550" spc="295">
                <a:latin typeface="Cambria"/>
                <a:cs typeface="Cambria"/>
              </a:rPr>
              <a:t> </a:t>
            </a:r>
            <a:r>
              <a:rPr dirty="0" sz="2550" spc="-285">
                <a:latin typeface="Cambria"/>
                <a:cs typeface="Cambria"/>
              </a:rPr>
              <a:t>G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60358" y="3115477"/>
            <a:ext cx="19875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225">
                <a:latin typeface="Cambria"/>
                <a:cs typeface="Cambria"/>
              </a:rPr>
              <a:t>A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03673" y="3115477"/>
            <a:ext cx="17907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105">
                <a:solidFill>
                  <a:srgbClr val="1F1F1F"/>
                </a:solidFill>
                <a:latin typeface="Cambria"/>
                <a:cs typeface="Cambria"/>
              </a:rPr>
              <a:t>¡j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47543" y="4541446"/>
            <a:ext cx="321310" cy="5422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400" spc="-204">
                <a:solidFill>
                  <a:srgbClr val="0F0F0F"/>
                </a:solidFill>
                <a:latin typeface="Cambria"/>
                <a:cs typeface="Cambria"/>
              </a:rPr>
              <a:t>(</a:t>
            </a:r>
            <a:r>
              <a:rPr dirty="0" sz="3400" spc="-225">
                <a:solidFill>
                  <a:srgbClr val="0F0F0F"/>
                </a:solidFill>
                <a:latin typeface="Cambria"/>
                <a:cs typeface="Cambria"/>
              </a:rPr>
              <a:t>*</a:t>
            </a:r>
            <a:endParaRPr sz="340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78851" y="4483580"/>
            <a:ext cx="4356735" cy="5422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339340" algn="l"/>
              </a:tabLst>
            </a:pPr>
            <a:r>
              <a:rPr dirty="0" sz="3400" spc="-165">
                <a:latin typeface="Cambria"/>
                <a:cs typeface="Cambria"/>
              </a:rPr>
              <a:t>i)(x</a:t>
            </a:r>
            <a:r>
              <a:rPr dirty="0" sz="3400" spc="35">
                <a:latin typeface="Cambria"/>
                <a:cs typeface="Cambria"/>
              </a:rPr>
              <a:t> </a:t>
            </a:r>
            <a:r>
              <a:rPr dirty="0" sz="3400" spc="-1675">
                <a:solidFill>
                  <a:srgbClr val="242424"/>
                </a:solidFill>
                <a:latin typeface="Cambria"/>
                <a:cs typeface="Cambria"/>
              </a:rPr>
              <a:t>—</a:t>
            </a:r>
            <a:r>
              <a:rPr dirty="0" sz="3400" spc="65">
                <a:solidFill>
                  <a:srgbClr val="242424"/>
                </a:solidFill>
                <a:latin typeface="Cambria"/>
                <a:cs typeface="Cambria"/>
              </a:rPr>
              <a:t> </a:t>
            </a:r>
            <a:r>
              <a:rPr dirty="0" sz="3400" spc="-390">
                <a:solidFill>
                  <a:srgbClr val="181818"/>
                </a:solidFill>
                <a:latin typeface="Cambria"/>
                <a:cs typeface="Cambria"/>
              </a:rPr>
              <a:t>2)	</a:t>
            </a:r>
            <a:r>
              <a:rPr dirty="0" sz="3400" spc="-360">
                <a:latin typeface="Cambria"/>
                <a:cs typeface="Cambria"/>
              </a:rPr>
              <a:t>(x </a:t>
            </a:r>
            <a:r>
              <a:rPr dirty="0" sz="3400" spc="-1675">
                <a:latin typeface="Cambria"/>
                <a:cs typeface="Cambria"/>
              </a:rPr>
              <a:t>—</a:t>
            </a:r>
            <a:r>
              <a:rPr dirty="0" sz="3400" spc="180">
                <a:latin typeface="Cambria"/>
                <a:cs typeface="Cambria"/>
              </a:rPr>
              <a:t> </a:t>
            </a:r>
            <a:r>
              <a:rPr dirty="0" sz="3400" spc="-180">
                <a:latin typeface="Cambria"/>
                <a:cs typeface="Cambria"/>
              </a:rPr>
              <a:t>i)(x</a:t>
            </a:r>
            <a:r>
              <a:rPr dirty="0" sz="3400" spc="-195">
                <a:latin typeface="Cambria"/>
                <a:cs typeface="Cambria"/>
              </a:rPr>
              <a:t> </a:t>
            </a:r>
            <a:r>
              <a:rPr dirty="0" sz="3400" spc="-1675">
                <a:solidFill>
                  <a:srgbClr val="4F4F4F"/>
                </a:solidFill>
                <a:latin typeface="Cambria"/>
                <a:cs typeface="Cambria"/>
              </a:rPr>
              <a:t>—</a:t>
            </a:r>
            <a:r>
              <a:rPr dirty="0" sz="3400" spc="60">
                <a:solidFill>
                  <a:srgbClr val="4F4F4F"/>
                </a:solidFill>
                <a:latin typeface="Cambria"/>
                <a:cs typeface="Cambria"/>
              </a:rPr>
              <a:t> </a:t>
            </a:r>
            <a:r>
              <a:rPr dirty="0" sz="3400" spc="-195">
                <a:solidFill>
                  <a:srgbClr val="2F2F2F"/>
                </a:solidFill>
                <a:latin typeface="Cambria"/>
                <a:cs typeface="Cambria"/>
              </a:rPr>
              <a:t>z)</a:t>
            </a:r>
            <a:endParaRPr sz="3400">
              <a:latin typeface="Cambria"/>
              <a:cs typeface="Cambr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19602" y="4954770"/>
            <a:ext cx="4253230" cy="142303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29209">
              <a:lnSpc>
                <a:spcPct val="100000"/>
              </a:lnSpc>
              <a:spcBef>
                <a:spcPts val="745"/>
              </a:spcBef>
              <a:tabLst>
                <a:tab pos="1137285" algn="l"/>
                <a:tab pos="3023870" algn="l"/>
              </a:tabLst>
            </a:pPr>
            <a:r>
              <a:rPr dirty="0" sz="2550" spc="-45">
                <a:solidFill>
                  <a:srgbClr val="0F0F0F"/>
                </a:solidFill>
                <a:latin typeface="Cambria"/>
                <a:cs typeface="Cambria"/>
              </a:rPr>
              <a:t>7x</a:t>
            </a:r>
            <a:r>
              <a:rPr dirty="0" sz="2550" spc="265">
                <a:solidFill>
                  <a:srgbClr val="0F0F0F"/>
                </a:solidFill>
                <a:latin typeface="Cambria"/>
                <a:cs typeface="Cambria"/>
              </a:rPr>
              <a:t> </a:t>
            </a:r>
            <a:r>
              <a:rPr dirty="0" sz="2550" spc="-905">
                <a:solidFill>
                  <a:srgbClr val="080808"/>
                </a:solidFill>
                <a:latin typeface="Cambria"/>
                <a:cs typeface="Cambria"/>
              </a:rPr>
              <a:t>—</a:t>
            </a:r>
            <a:r>
              <a:rPr dirty="0" sz="2550" spc="335">
                <a:solidFill>
                  <a:srgbClr val="080808"/>
                </a:solidFill>
                <a:latin typeface="Cambria"/>
                <a:cs typeface="Cambria"/>
              </a:rPr>
              <a:t> </a:t>
            </a:r>
            <a:r>
              <a:rPr dirty="0" sz="2550" spc="-545">
                <a:latin typeface="Cambria"/>
                <a:cs typeface="Cambria"/>
              </a:rPr>
              <a:t>€›	</a:t>
            </a:r>
            <a:r>
              <a:rPr dirty="0" sz="2550" spc="-905">
                <a:solidFill>
                  <a:srgbClr val="444444"/>
                </a:solidFill>
                <a:latin typeface="Cambria"/>
                <a:cs typeface="Cambria"/>
              </a:rPr>
              <a:t>—</a:t>
            </a:r>
            <a:r>
              <a:rPr dirty="0" sz="2550" spc="44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dirty="0" sz="2550" spc="-35">
                <a:latin typeface="Cambria"/>
                <a:cs typeface="Cambria"/>
              </a:rPr>
              <a:t>Ax</a:t>
            </a:r>
            <a:r>
              <a:rPr dirty="0" sz="2550" spc="215">
                <a:latin typeface="Cambria"/>
                <a:cs typeface="Cambria"/>
              </a:rPr>
              <a:t> </a:t>
            </a:r>
            <a:r>
              <a:rPr dirty="0" sz="2550" spc="-905">
                <a:solidFill>
                  <a:srgbClr val="2D2D2D"/>
                </a:solidFill>
                <a:latin typeface="Cambria"/>
                <a:cs typeface="Cambria"/>
              </a:rPr>
              <a:t>—</a:t>
            </a:r>
            <a:r>
              <a:rPr dirty="0" sz="2550" spc="145">
                <a:solidFill>
                  <a:srgbClr val="2D2D2D"/>
                </a:solidFill>
                <a:latin typeface="Cambria"/>
                <a:cs typeface="Cambria"/>
              </a:rPr>
              <a:t> </a:t>
            </a:r>
            <a:r>
              <a:rPr dirty="0" sz="2550" spc="-5">
                <a:solidFill>
                  <a:srgbClr val="080808"/>
                </a:solidFill>
                <a:latin typeface="Cambria"/>
                <a:cs typeface="Cambria"/>
              </a:rPr>
              <a:t>2A</a:t>
            </a:r>
            <a:r>
              <a:rPr dirty="0" sz="2550" spc="160">
                <a:solidFill>
                  <a:srgbClr val="080808"/>
                </a:solidFill>
                <a:latin typeface="Cambria"/>
                <a:cs typeface="Cambria"/>
              </a:rPr>
              <a:t> </a:t>
            </a:r>
            <a:r>
              <a:rPr dirty="0" sz="2550">
                <a:latin typeface="Cambria"/>
                <a:cs typeface="Cambria"/>
              </a:rPr>
              <a:t>+	</a:t>
            </a:r>
            <a:r>
              <a:rPr dirty="0" sz="2550" spc="-130">
                <a:latin typeface="Cambria"/>
                <a:cs typeface="Cambria"/>
              </a:rPr>
              <a:t>ßx</a:t>
            </a:r>
            <a:r>
              <a:rPr dirty="0" sz="2550" spc="204">
                <a:latin typeface="Cambria"/>
                <a:cs typeface="Cambria"/>
              </a:rPr>
              <a:t> </a:t>
            </a:r>
            <a:r>
              <a:rPr dirty="0" sz="2550" spc="-825">
                <a:solidFill>
                  <a:srgbClr val="363636"/>
                </a:solidFill>
                <a:latin typeface="Cambria"/>
                <a:cs typeface="Cambria"/>
              </a:rPr>
              <a:t>—</a:t>
            </a:r>
            <a:r>
              <a:rPr dirty="0" sz="2550" spc="20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dirty="0" sz="2550" spc="10">
                <a:solidFill>
                  <a:srgbClr val="1F1F1F"/>
                </a:solidFill>
                <a:latin typeface="Cambria"/>
                <a:cs typeface="Cambria"/>
              </a:rPr>
              <a:t>8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1140460" algn="l"/>
                <a:tab pos="1712595" algn="l"/>
                <a:tab pos="2310765" algn="l"/>
                <a:tab pos="4030345" algn="l"/>
              </a:tabLst>
            </a:pPr>
            <a:r>
              <a:rPr dirty="0" sz="2550" spc="65">
                <a:latin typeface="Cambria"/>
                <a:cs typeface="Cambria"/>
              </a:rPr>
              <a:t>7</a:t>
            </a:r>
            <a:r>
              <a:rPr dirty="0" sz="2550" spc="60">
                <a:latin typeface="Cambria"/>
                <a:cs typeface="Cambria"/>
              </a:rPr>
              <a:t>x</a:t>
            </a:r>
            <a:r>
              <a:rPr dirty="0" sz="2550" spc="114">
                <a:latin typeface="Cambria"/>
                <a:cs typeface="Cambria"/>
              </a:rPr>
              <a:t> </a:t>
            </a:r>
            <a:r>
              <a:rPr dirty="0" sz="2550" spc="-825">
                <a:solidFill>
                  <a:srgbClr val="1A1A1A"/>
                </a:solidFill>
                <a:latin typeface="Cambria"/>
                <a:cs typeface="Cambria"/>
              </a:rPr>
              <a:t>—</a:t>
            </a:r>
            <a:r>
              <a:rPr dirty="0" sz="2550" spc="20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dirty="0" sz="2550" spc="110">
                <a:solidFill>
                  <a:srgbClr val="050505"/>
                </a:solidFill>
                <a:latin typeface="Cambria"/>
                <a:cs typeface="Cambria"/>
              </a:rPr>
              <a:t>6</a:t>
            </a:r>
            <a:r>
              <a:rPr dirty="0" sz="2550">
                <a:solidFill>
                  <a:srgbClr val="050505"/>
                </a:solidFill>
                <a:latin typeface="Cambria"/>
                <a:cs typeface="Cambria"/>
              </a:rPr>
              <a:t>	</a:t>
            </a:r>
            <a:r>
              <a:rPr dirty="0" sz="2550" spc="110">
                <a:solidFill>
                  <a:srgbClr val="5B5B5B"/>
                </a:solidFill>
                <a:latin typeface="Cambria"/>
                <a:cs typeface="Cambria"/>
              </a:rPr>
              <a:t>=</a:t>
            </a:r>
            <a:r>
              <a:rPr dirty="0" sz="2550">
                <a:solidFill>
                  <a:srgbClr val="5B5B5B"/>
                </a:solidFill>
                <a:latin typeface="Cambria"/>
                <a:cs typeface="Cambria"/>
              </a:rPr>
              <a:t>	</a:t>
            </a:r>
            <a:r>
              <a:rPr dirty="0" sz="2550" spc="-30" i="1">
                <a:latin typeface="Cambria"/>
                <a:cs typeface="Cambria"/>
              </a:rPr>
              <a:t>A</a:t>
            </a:r>
            <a:r>
              <a:rPr dirty="0" sz="2550" spc="165" i="1">
                <a:latin typeface="Cambria"/>
                <a:cs typeface="Cambria"/>
              </a:rPr>
              <a:t> </a:t>
            </a:r>
            <a:r>
              <a:rPr dirty="0" sz="2550" spc="-30">
                <a:latin typeface="Cambria"/>
                <a:cs typeface="Cambria"/>
              </a:rPr>
              <a:t>+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35" i="1">
                <a:solidFill>
                  <a:srgbClr val="0F0F0F"/>
                </a:solidFill>
                <a:latin typeface="Cambria"/>
                <a:cs typeface="Cambria"/>
              </a:rPr>
              <a:t>B</a:t>
            </a:r>
            <a:r>
              <a:rPr dirty="0" sz="2550" spc="85" i="1">
                <a:solidFill>
                  <a:srgbClr val="0F0F0F"/>
                </a:solidFill>
                <a:latin typeface="Cambria"/>
                <a:cs typeface="Cambria"/>
              </a:rPr>
              <a:t> </a:t>
            </a:r>
            <a:r>
              <a:rPr dirty="0" sz="2550" spc="-300" i="1">
                <a:solidFill>
                  <a:srgbClr val="080808"/>
                </a:solidFill>
                <a:latin typeface="Cambria"/>
                <a:cs typeface="Cambria"/>
              </a:rPr>
              <a:t>)</a:t>
            </a:r>
            <a:r>
              <a:rPr dirty="0" sz="2550" spc="-320" i="1">
                <a:solidFill>
                  <a:srgbClr val="080808"/>
                </a:solidFill>
                <a:latin typeface="Cambria"/>
                <a:cs typeface="Cambria"/>
              </a:rPr>
              <a:t> </a:t>
            </a:r>
            <a:r>
              <a:rPr dirty="0" sz="2550" spc="-140" i="1">
                <a:latin typeface="Cambria"/>
                <a:cs typeface="Cambria"/>
              </a:rPr>
              <a:t>x</a:t>
            </a:r>
            <a:r>
              <a:rPr dirty="0" sz="2550" spc="220" i="1">
                <a:latin typeface="Cambria"/>
                <a:cs typeface="Cambria"/>
              </a:rPr>
              <a:t> </a:t>
            </a:r>
            <a:r>
              <a:rPr dirty="0" sz="2550" spc="-930" i="1">
                <a:solidFill>
                  <a:srgbClr val="1A1A1A"/>
                </a:solidFill>
                <a:latin typeface="Cambria"/>
                <a:cs typeface="Cambria"/>
              </a:rPr>
              <a:t>—</a:t>
            </a:r>
            <a:r>
              <a:rPr dirty="0" sz="2550" i="1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dirty="0" sz="2550" spc="-220" i="1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dirty="0" sz="2550" spc="-204" i="1">
                <a:latin typeface="Cambria"/>
                <a:cs typeface="Cambria"/>
              </a:rPr>
              <a:t>2</a:t>
            </a:r>
            <a:r>
              <a:rPr dirty="0" sz="2550" spc="-170" i="1">
                <a:latin typeface="Cambria"/>
                <a:cs typeface="Cambria"/>
              </a:rPr>
              <a:t> </a:t>
            </a:r>
            <a:r>
              <a:rPr dirty="0" sz="2550" spc="-95" i="1">
                <a:solidFill>
                  <a:srgbClr val="111111"/>
                </a:solidFill>
                <a:latin typeface="Cambria"/>
                <a:cs typeface="Cambria"/>
              </a:rPr>
              <a:t>A</a:t>
            </a:r>
            <a:r>
              <a:rPr dirty="0" sz="2550" spc="190" i="1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dirty="0" sz="2550" spc="-50" i="1">
                <a:solidFill>
                  <a:srgbClr val="494949"/>
                </a:solidFill>
                <a:latin typeface="Cambria"/>
                <a:cs typeface="Cambria"/>
              </a:rPr>
              <a:t>-</a:t>
            </a:r>
            <a:r>
              <a:rPr dirty="0" sz="2550" i="1">
                <a:solidFill>
                  <a:srgbClr val="494949"/>
                </a:solidFill>
                <a:latin typeface="Cambria"/>
                <a:cs typeface="Cambria"/>
              </a:rPr>
              <a:t>	</a:t>
            </a:r>
            <a:r>
              <a:rPr dirty="0" sz="2550" i="1">
                <a:latin typeface="Cambria"/>
                <a:cs typeface="Cambria"/>
              </a:rPr>
              <a:t>D</a:t>
            </a:r>
            <a:endParaRPr sz="2550">
              <a:latin typeface="Cambria"/>
              <a:cs typeface="Cambria"/>
            </a:endParaRPr>
          </a:p>
          <a:p>
            <a:pPr marL="902969">
              <a:lnSpc>
                <a:spcPct val="100000"/>
              </a:lnSpc>
              <a:spcBef>
                <a:spcPts val="520"/>
              </a:spcBef>
              <a:tabLst>
                <a:tab pos="1697355" algn="l"/>
                <a:tab pos="2326640" algn="l"/>
              </a:tabLst>
            </a:pPr>
            <a:r>
              <a:rPr dirty="0" sz="2550">
                <a:latin typeface="Cambria"/>
                <a:cs typeface="Cambria"/>
              </a:rPr>
              <a:t>.</a:t>
            </a:r>
            <a:r>
              <a:rPr dirty="0" sz="2550" spc="345">
                <a:latin typeface="Cambria"/>
                <a:cs typeface="Cambria"/>
              </a:rPr>
              <a:t> </a:t>
            </a:r>
            <a:r>
              <a:rPr dirty="0" sz="2550" spc="-165">
                <a:solidFill>
                  <a:srgbClr val="0A0A0A"/>
                </a:solidFill>
                <a:latin typeface="Cambria"/>
                <a:cs typeface="Cambria"/>
              </a:rPr>
              <a:t>A </a:t>
            </a:r>
            <a:r>
              <a:rPr dirty="0" sz="2550" spc="-13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550" spc="-145">
                <a:latin typeface="Cambria"/>
                <a:cs typeface="Cambria"/>
              </a:rPr>
              <a:t>+	</a:t>
            </a:r>
            <a:r>
              <a:rPr dirty="0" sz="2550" spc="10">
                <a:latin typeface="Cambria"/>
                <a:cs typeface="Cambria"/>
              </a:rPr>
              <a:t>d</a:t>
            </a:r>
            <a:r>
              <a:rPr dirty="0" sz="2550" spc="335">
                <a:latin typeface="Cambria"/>
                <a:cs typeface="Cambria"/>
              </a:rPr>
              <a:t> </a:t>
            </a:r>
            <a:r>
              <a:rPr dirty="0" sz="2550" spc="10">
                <a:latin typeface="Cambria"/>
                <a:cs typeface="Cambria"/>
              </a:rPr>
              <a:t>=	</a:t>
            </a:r>
            <a:r>
              <a:rPr dirty="0" sz="2550" spc="-100">
                <a:latin typeface="Cambria"/>
                <a:cs typeface="Cambria"/>
              </a:rPr>
              <a:t>7</a:t>
            </a:r>
            <a:endParaRPr sz="2550">
              <a:latin typeface="Cambria"/>
              <a:cs typeface="Cambria"/>
            </a:endParaRPr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2862914" y="6434705"/>
          <a:ext cx="4763135" cy="866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/>
                <a:gridCol w="1022350"/>
                <a:gridCol w="692150"/>
                <a:gridCol w="1322069"/>
              </a:tblGrid>
              <a:tr h="433364">
                <a:tc>
                  <a:txBody>
                    <a:bodyPr/>
                    <a:lstStyle/>
                    <a:p>
                      <a:pPr marL="31750">
                        <a:lnSpc>
                          <a:spcPts val="3115"/>
                        </a:lnSpc>
                      </a:pPr>
                      <a:r>
                        <a:rPr dirty="0" sz="2700" spc="-520">
                          <a:latin typeface="Cambria"/>
                          <a:cs typeface="Cambria"/>
                        </a:rPr>
                        <a:t>—2</a:t>
                      </a:r>
                      <a:r>
                        <a:rPr dirty="0" sz="2700" spc="-4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700" spc="-265">
                          <a:latin typeface="Cambria"/>
                          <a:cs typeface="Cambria"/>
                        </a:rPr>
                        <a:t>A </a:t>
                      </a:r>
                      <a:r>
                        <a:rPr dirty="0" sz="2700" spc="-1050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2700" spc="295">
                          <a:solidFill>
                            <a:srgbClr val="49494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700" spc="-145">
                          <a:latin typeface="Cambria"/>
                          <a:cs typeface="Cambria"/>
                        </a:rPr>
                        <a:t>B</a:t>
                      </a:r>
                      <a:r>
                        <a:rPr dirty="0" sz="27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700" spc="-130">
                          <a:solidFill>
                            <a:srgbClr val="1A1A1A"/>
                          </a:solidFill>
                          <a:latin typeface="Cambria"/>
                          <a:cs typeface="Cambria"/>
                        </a:rPr>
                        <a:t>=</a:t>
                      </a:r>
                      <a:endParaRPr sz="27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3115"/>
                        </a:lnSpc>
                      </a:pPr>
                      <a:r>
                        <a:rPr dirty="0" sz="2700" spc="-650">
                          <a:latin typeface="Cambria"/>
                          <a:cs typeface="Cambria"/>
                        </a:rPr>
                        <a:t>—G</a:t>
                      </a:r>
                      <a:endParaRPr sz="27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3364">
                <a:tc>
                  <a:txBody>
                    <a:bodyPr/>
                    <a:lstStyle/>
                    <a:p>
                      <a:pPr marL="394970">
                        <a:lnSpc>
                          <a:spcPts val="3204"/>
                        </a:lnSpc>
                        <a:spcBef>
                          <a:spcPts val="110"/>
                        </a:spcBef>
                        <a:tabLst>
                          <a:tab pos="1347470" algn="l"/>
                        </a:tabLst>
                      </a:pPr>
                      <a:r>
                        <a:rPr dirty="0" sz="2700" spc="-1050"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27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700" spc="-200">
                          <a:latin typeface="Cambria"/>
                          <a:cs typeface="Cambria"/>
                        </a:rPr>
                        <a:t>A </a:t>
                      </a:r>
                      <a:r>
                        <a:rPr dirty="0" sz="2700" spc="-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700" spc="-1050">
                          <a:latin typeface="Cambria"/>
                          <a:cs typeface="Cambria"/>
                        </a:rPr>
                        <a:t>—	</a:t>
                      </a:r>
                      <a:r>
                        <a:rPr dirty="0" sz="2700" spc="-325">
                          <a:latin typeface="Cambria"/>
                          <a:cs typeface="Cambria"/>
                        </a:rPr>
                        <a:t>1</a:t>
                      </a:r>
                      <a:endParaRPr sz="2700">
                        <a:latin typeface="Cambria"/>
                        <a:cs typeface="Cambria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marL="434340">
                        <a:lnSpc>
                          <a:spcPts val="3204"/>
                        </a:lnSpc>
                        <a:spcBef>
                          <a:spcPts val="110"/>
                        </a:spcBef>
                      </a:pPr>
                      <a:r>
                        <a:rPr dirty="0" sz="2700" spc="-200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2700" spc="-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700" spc="-175">
                          <a:latin typeface="Cambria"/>
                          <a:cs typeface="Cambria"/>
                        </a:rPr>
                        <a:t>=</a:t>
                      </a:r>
                      <a:endParaRPr sz="2700">
                        <a:latin typeface="Cambria"/>
                        <a:cs typeface="Cambria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3204"/>
                        </a:lnSpc>
                        <a:spcBef>
                          <a:spcPts val="110"/>
                        </a:spcBef>
                      </a:pPr>
                      <a:r>
                        <a:rPr dirty="0" sz="2700" spc="-585">
                          <a:latin typeface="Cambria"/>
                          <a:cs typeface="Cambria"/>
                        </a:rPr>
                        <a:t>—1</a:t>
                      </a:r>
                      <a:endParaRPr sz="2700">
                        <a:latin typeface="Cambria"/>
                        <a:cs typeface="Cambria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3204"/>
                        </a:lnSpc>
                        <a:spcBef>
                          <a:spcPts val="110"/>
                        </a:spcBef>
                        <a:tabLst>
                          <a:tab pos="494665" algn="l"/>
                          <a:tab pos="1108075" algn="l"/>
                        </a:tabLst>
                      </a:pPr>
                      <a:r>
                        <a:rPr dirty="0" sz="2700" spc="-155">
                          <a:latin typeface="Cambria"/>
                          <a:cs typeface="Cambria"/>
                        </a:rPr>
                        <a:t>,	</a:t>
                      </a:r>
                      <a:r>
                        <a:rPr dirty="0" sz="2700" spc="-225">
                          <a:solidFill>
                            <a:srgbClr val="0A0A0A"/>
                          </a:solidFill>
                          <a:latin typeface="Cambria"/>
                          <a:cs typeface="Cambria"/>
                        </a:rPr>
                        <a:t>B </a:t>
                      </a:r>
                      <a:r>
                        <a:rPr dirty="0" sz="2700" spc="-120">
                          <a:solidFill>
                            <a:srgbClr val="0A0A0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700" spc="-204">
                          <a:latin typeface="Cambria"/>
                          <a:cs typeface="Cambria"/>
                        </a:rPr>
                        <a:t>=	</a:t>
                      </a:r>
                      <a:r>
                        <a:rPr dirty="0" sz="2700" spc="-70">
                          <a:latin typeface="Cambria"/>
                          <a:cs typeface="Cambria"/>
                        </a:rPr>
                        <a:t>8</a:t>
                      </a:r>
                      <a:endParaRPr sz="2700">
                        <a:latin typeface="Cambria"/>
                        <a:cs typeface="Cambria"/>
                      </a:endParaRPr>
                    </a:p>
                  </a:txBody>
                  <a:tcPr marL="0" marR="0" marB="0" marT="13970"/>
                </a:tc>
              </a:tr>
            </a:tbl>
          </a:graphicData>
        </a:graphic>
      </p:graphicFrame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2425491" y="7351272"/>
          <a:ext cx="4229100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770"/>
                <a:gridCol w="625475"/>
                <a:gridCol w="940434"/>
                <a:gridCol w="945514"/>
              </a:tblGrid>
              <a:tr h="315895">
                <a:tc>
                  <a:txBody>
                    <a:bodyPr/>
                    <a:lstStyle/>
                    <a:p>
                      <a:pPr algn="ctr">
                        <a:lnSpc>
                          <a:spcPts val="2185"/>
                        </a:lnSpc>
                      </a:pPr>
                      <a:r>
                        <a:rPr dirty="0" sz="1900" spc="15">
                          <a:latin typeface="Cambria"/>
                          <a:cs typeface="Cambria"/>
                        </a:rPr>
                        <a:t>7x </a:t>
                      </a:r>
                      <a:r>
                        <a:rPr dirty="0" sz="1900" spc="-515">
                          <a:solidFill>
                            <a:srgbClr val="2D2D2D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1900" spc="295">
                          <a:solidFill>
                            <a:srgbClr val="2D2D2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900" spc="-110">
                          <a:latin typeface="Cambria"/>
                          <a:cs typeface="Cambria"/>
                        </a:rPr>
                        <a:t>G</a:t>
                      </a:r>
                      <a:r>
                        <a:rPr dirty="0" sz="1900" spc="-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900" spc="30">
                          <a:latin typeface="Cambria"/>
                          <a:cs typeface="Cambria"/>
                        </a:rPr>
                        <a:t>dx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B w="28575">
                      <a:solidFill>
                        <a:srgbClr val="3434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85"/>
                        </a:lnSpc>
                      </a:pPr>
                      <a:r>
                        <a:rPr dirty="0" sz="1900" spc="-590">
                          <a:solidFill>
                            <a:srgbClr val="1F1F1F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1900" spc="25">
                          <a:solidFill>
                            <a:srgbClr val="1F1F1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900" spc="40">
                          <a:latin typeface="Cambria"/>
                          <a:cs typeface="Cambria"/>
                        </a:rPr>
                        <a:t>î </a:t>
                      </a:r>
                      <a:r>
                        <a:rPr dirty="0" sz="1900" spc="65">
                          <a:latin typeface="Cambria"/>
                          <a:cs typeface="Cambria"/>
                        </a:rPr>
                        <a:t>dx</a:t>
                      </a:r>
                      <a:r>
                        <a:rPr dirty="0" sz="1900" spc="-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900" spc="70">
                          <a:latin typeface="Cambria"/>
                          <a:cs typeface="Cambria"/>
                        </a:rPr>
                        <a:t>+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B w="28575">
                      <a:solidFill>
                        <a:srgbClr val="3434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2710">
                        <a:lnSpc>
                          <a:spcPts val="2185"/>
                        </a:lnSpc>
                      </a:pPr>
                      <a:r>
                        <a:rPr dirty="0" sz="1900" spc="60">
                          <a:latin typeface="Cambria"/>
                          <a:cs typeface="Cambria"/>
                        </a:rPr>
                        <a:t>8</a:t>
                      </a:r>
                      <a:r>
                        <a:rPr dirty="0" sz="1900" spc="-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900">
                          <a:solidFill>
                            <a:srgbClr val="161616"/>
                          </a:solidFill>
                          <a:latin typeface="Cambria"/>
                          <a:cs typeface="Cambria"/>
                        </a:rPr>
                        <a:t>‹ix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B w="28575">
                      <a:solidFill>
                        <a:srgbClr val="343438"/>
                      </a:solidFill>
                      <a:prstDash val="solid"/>
                    </a:lnB>
                  </a:tcPr>
                </a:tc>
              </a:tr>
              <a:tr h="350852">
                <a:tc>
                  <a:txBody>
                    <a:bodyPr/>
                    <a:lstStyle/>
                    <a:p>
                      <a:pPr algn="ctr" marR="14604">
                        <a:lnSpc>
                          <a:spcPts val="2350"/>
                        </a:lnSpc>
                        <a:spcBef>
                          <a:spcPts val="180"/>
                        </a:spcBef>
                      </a:pPr>
                      <a:r>
                        <a:rPr dirty="0" sz="2000" spc="70">
                          <a:latin typeface="Cambria"/>
                          <a:cs typeface="Cambria"/>
                        </a:rPr>
                        <a:t>(x </a:t>
                      </a:r>
                      <a:r>
                        <a:rPr dirty="0" sz="2000" spc="-680">
                          <a:solidFill>
                            <a:srgbClr val="343434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2000" spc="145">
                          <a:solidFill>
                            <a:srgbClr val="34343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50">
                          <a:latin typeface="Cambria"/>
                          <a:cs typeface="Cambria"/>
                        </a:rPr>
                        <a:t>1)(x</a:t>
                      </a:r>
                      <a:r>
                        <a:rPr dirty="0" sz="2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-620"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20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50">
                          <a:latin typeface="Cambria"/>
                          <a:cs typeface="Cambria"/>
                        </a:rPr>
                        <a:t>2)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B="0" marT="22860">
                    <a:lnT w="28575">
                      <a:solidFill>
                        <a:srgbClr val="34343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ts val="235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Cambria"/>
                          <a:cs typeface="Cambria"/>
                        </a:rPr>
                        <a:t>J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2350"/>
                        </a:lnSpc>
                        <a:spcBef>
                          <a:spcPts val="180"/>
                        </a:spcBef>
                      </a:pPr>
                      <a:r>
                        <a:rPr dirty="0" sz="2000" spc="-105">
                          <a:latin typeface="Cambria"/>
                          <a:cs typeface="Cambria"/>
                        </a:rPr>
                        <a:t>x</a:t>
                      </a:r>
                      <a:r>
                        <a:rPr dirty="0" sz="20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-620">
                          <a:solidFill>
                            <a:srgbClr val="0C0C0C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2000" spc="220">
                          <a:solidFill>
                            <a:srgbClr val="0C0C0C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-210">
                          <a:latin typeface="Cambria"/>
                          <a:cs typeface="Cambria"/>
                        </a:rPr>
                        <a:t>1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B="0" marT="22860">
                    <a:lnT w="28575">
                      <a:solidFill>
                        <a:srgbClr val="34343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99060">
                        <a:lnSpc>
                          <a:spcPts val="2350"/>
                        </a:lnSpc>
                        <a:spcBef>
                          <a:spcPts val="310"/>
                        </a:spcBef>
                        <a:tabLst>
                          <a:tab pos="240029" algn="l"/>
                        </a:tabLst>
                      </a:pPr>
                      <a:r>
                        <a:rPr dirty="0" sz="2000" spc="-114">
                          <a:latin typeface="Cambria"/>
                          <a:cs typeface="Cambria"/>
                        </a:rPr>
                        <a:t>J	</a:t>
                      </a:r>
                      <a:r>
                        <a:rPr dirty="0" sz="2000" spc="-105">
                          <a:latin typeface="Cambria"/>
                          <a:cs typeface="Cambria"/>
                        </a:rPr>
                        <a:t>x</a:t>
                      </a:r>
                      <a:r>
                        <a:rPr dirty="0" sz="2000" spc="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-68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2000" spc="114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-360" i="1">
                          <a:latin typeface="Cambria"/>
                          <a:cs typeface="Cambria"/>
                        </a:rPr>
                        <a:t>1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B="0" marT="39370">
                    <a:lnT w="28575">
                      <a:solidFill>
                        <a:srgbClr val="343438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2318923" y="10502573"/>
          <a:ext cx="7844155" cy="2073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0"/>
                <a:gridCol w="1226185"/>
                <a:gridCol w="2454910"/>
                <a:gridCol w="389254"/>
                <a:gridCol w="586104"/>
                <a:gridCol w="526415"/>
                <a:gridCol w="320040"/>
                <a:gridCol w="1034415"/>
              </a:tblGrid>
              <a:tr h="478605"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1016635" algn="l"/>
                          <a:tab pos="1719580" algn="l"/>
                        </a:tabLst>
                      </a:pPr>
                      <a:r>
                        <a:rPr dirty="0" sz="2550" spc="85">
                          <a:latin typeface="Cambria"/>
                          <a:cs typeface="Cambria"/>
                        </a:rPr>
                        <a:t>(x</a:t>
                      </a:r>
                      <a:r>
                        <a:rPr dirty="0" sz="2550" spc="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-905"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2550" spc="2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-60">
                          <a:latin typeface="Cambria"/>
                          <a:cs typeface="Cambria"/>
                        </a:rPr>
                        <a:t>1	</a:t>
                      </a:r>
                      <a:r>
                        <a:rPr dirty="0" sz="2550" spc="50">
                          <a:latin typeface="Cambria"/>
                          <a:cs typeface="Cambria"/>
                        </a:rPr>
                        <a:t>(x</a:t>
                      </a:r>
                      <a:r>
                        <a:rPr dirty="0" sz="2550" spc="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-265">
                          <a:latin typeface="Cambria"/>
                          <a:cs typeface="Cambria"/>
                        </a:rPr>
                        <a:t>+'	</a:t>
                      </a:r>
                      <a:r>
                        <a:rPr dirty="0" sz="2550" spc="-15">
                          <a:latin typeface="Cambria"/>
                          <a:cs typeface="Cambria"/>
                        </a:rPr>
                        <a:t>1)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1905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600835" algn="l"/>
                          <a:tab pos="2287270" algn="l"/>
                          <a:tab pos="3072130" algn="l"/>
                          <a:tab pos="3776979" algn="l"/>
                        </a:tabLst>
                      </a:pPr>
                      <a:r>
                        <a:rPr dirty="0" sz="2550" spc="50">
                          <a:latin typeface="Cambria"/>
                          <a:cs typeface="Cambria"/>
                        </a:rPr>
                        <a:t>(x</a:t>
                      </a:r>
                      <a:r>
                        <a:rPr dirty="0" sz="2550" spc="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-955">
                          <a:solidFill>
                            <a:srgbClr val="0A0A0A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2550" spc="270">
                          <a:solidFill>
                            <a:srgbClr val="0A0A0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20">
                          <a:latin typeface="Cambria"/>
                          <a:cs typeface="Cambria"/>
                        </a:rPr>
                        <a:t>1)</a:t>
                      </a:r>
                      <a:r>
                        <a:rPr dirty="0" sz="2550" spc="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25">
                          <a:latin typeface="Cambria"/>
                          <a:cs typeface="Cambria"/>
                        </a:rPr>
                        <a:t>+	</a:t>
                      </a:r>
                      <a:r>
                        <a:rPr dirty="0" sz="2550" spc="5">
                          <a:latin typeface="Cambria"/>
                          <a:cs typeface="Cambria"/>
                        </a:rPr>
                        <a:t>(x</a:t>
                      </a:r>
                      <a:r>
                        <a:rPr dirty="0" sz="2550" spc="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10">
                          <a:latin typeface="Cambria"/>
                          <a:cs typeface="Cambria"/>
                        </a:rPr>
                        <a:t>+	</a:t>
                      </a:r>
                      <a:r>
                        <a:rPr dirty="0" sz="2550" spc="20">
                          <a:latin typeface="Cambria"/>
                          <a:cs typeface="Cambria"/>
                        </a:rPr>
                        <a:t>1)</a:t>
                      </a:r>
                      <a:r>
                        <a:rPr dirty="0" sz="255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15">
                          <a:latin typeface="Cambria"/>
                          <a:cs typeface="Cambria"/>
                        </a:rPr>
                        <a:t>“	</a:t>
                      </a:r>
                      <a:r>
                        <a:rPr dirty="0" sz="2550" spc="5">
                          <a:latin typeface="Cambria"/>
                          <a:cs typeface="Cambria"/>
                        </a:rPr>
                        <a:t>(x</a:t>
                      </a:r>
                      <a:r>
                        <a:rPr dirty="0" sz="255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550" spc="10">
                          <a:latin typeface="Cambria"/>
                          <a:cs typeface="Cambria"/>
                        </a:rPr>
                        <a:t>+	</a:t>
                      </a:r>
                      <a:r>
                        <a:rPr dirty="0" sz="2550" spc="5">
                          <a:latin typeface="Cambria"/>
                          <a:cs typeface="Cambria"/>
                        </a:rPr>
                        <a:t>l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273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550">
                          <a:latin typeface="Cambria"/>
                          <a:cs typeface="Cambria"/>
                        </a:rPr>
                        <a:t>'</a:t>
                      </a:r>
                      <a:endParaRPr sz="2550">
                        <a:latin typeface="Cambria"/>
                        <a:cs typeface="Cambria"/>
                      </a:endParaRPr>
                    </a:p>
                  </a:txBody>
                  <a:tcPr marL="0" marR="0" marB="0" marT="27305">
                    <a:lnT w="28575">
                      <a:solidFill>
                        <a:srgbClr val="1C1C1C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30132">
                <a:tc gridSpan="2">
                  <a:txBody>
                    <a:bodyPr/>
                    <a:lstStyle/>
                    <a:p>
                      <a:pPr marL="772160" marR="12065">
                        <a:lnSpc>
                          <a:spcPts val="2485"/>
                        </a:lnSpc>
                        <a:tabLst>
                          <a:tab pos="1377315" algn="l"/>
                          <a:tab pos="2134870" algn="l"/>
                        </a:tabLst>
                      </a:pPr>
                      <a:r>
                        <a:rPr dirty="0" u="heavy" sz="2150">
                          <a:uFill>
                            <a:solidFill>
                              <a:srgbClr val="1C1C1C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2150">
                          <a:uFill>
                            <a:solidFill>
                              <a:srgbClr val="1C1C1C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u="heavy" sz="2150" spc="-35">
                          <a:uFill>
                            <a:solidFill>
                              <a:srgbClr val="1C1C1C"/>
                            </a:solidFill>
                          </a:uFill>
                          <a:latin typeface="Calibri"/>
                          <a:cs typeface="Calibri"/>
                        </a:rPr>
                        <a:t>1	</a:t>
                      </a:r>
                      <a:r>
                        <a:rPr dirty="0" sz="2150" spc="-35">
                          <a:latin typeface="Calibri"/>
                          <a:cs typeface="Calibri"/>
                        </a:rPr>
                        <a:t>_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133350">
                        <a:lnSpc>
                          <a:spcPts val="2485"/>
                        </a:lnSpc>
                        <a:tabLst>
                          <a:tab pos="321945" algn="l"/>
                        </a:tabLst>
                      </a:pPr>
                      <a:r>
                        <a:rPr dirty="0" u="heavy" sz="2150">
                          <a:uFill>
                            <a:solidFill>
                              <a:srgbClr val="1C1C1C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2150">
                          <a:uFill>
                            <a:solidFill>
                              <a:srgbClr val="1C1C1C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u="heavy" sz="2150" spc="90">
                          <a:uFill>
                            <a:solidFill>
                              <a:srgbClr val="1C1C1C"/>
                            </a:solidFill>
                          </a:uFill>
                          <a:latin typeface="Calibri"/>
                          <a:cs typeface="Calibri"/>
                        </a:rPr>
                        <a:t>(x+1j"+ </a:t>
                      </a:r>
                      <a:r>
                        <a:rPr dirty="0" u="heavy" sz="2150" spc="80">
                          <a:uFill>
                            <a:solidFill>
                              <a:srgbClr val="1C1C1C"/>
                            </a:solidFill>
                          </a:uFill>
                          <a:latin typeface="Calibri"/>
                          <a:cs typeface="Calibri"/>
                        </a:rPr>
                        <a:t>B </a:t>
                      </a:r>
                      <a:r>
                        <a:rPr dirty="0" u="heavy" sz="2150" spc="20">
                          <a:uFill>
                            <a:solidFill>
                              <a:srgbClr val="1C1C1C"/>
                            </a:solidFill>
                          </a:uFill>
                          <a:latin typeface="Calibri"/>
                          <a:cs typeface="Calibri"/>
                        </a:rPr>
                        <a:t>(x—z)(x+1)+ </a:t>
                      </a:r>
                      <a:r>
                        <a:rPr dirty="0" u="heavy" sz="2150" spc="100">
                          <a:uFill>
                            <a:solidFill>
                              <a:srgbClr val="1C1C1C"/>
                            </a:solidFill>
                          </a:u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u="heavy" sz="2150" spc="-229">
                          <a:uFill>
                            <a:solidFill>
                              <a:srgbClr val="1C1C1C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2150" spc="10">
                          <a:uFill>
                            <a:solidFill>
                              <a:srgbClr val="1C1C1C"/>
                            </a:solidFill>
                          </a:uFill>
                          <a:latin typeface="Calibri"/>
                          <a:cs typeface="Calibri"/>
                        </a:rPr>
                        <a:t>(x—I)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93566">
                <a:tc gridSpan="2">
                  <a:txBody>
                    <a:bodyPr/>
                    <a:lstStyle/>
                    <a:p>
                      <a:pPr marL="759460" marR="12065">
                        <a:lnSpc>
                          <a:spcPct val="100000"/>
                        </a:lnSpc>
                        <a:spcBef>
                          <a:spcPts val="560"/>
                        </a:spcBef>
                        <a:tabLst>
                          <a:tab pos="1605915" algn="l"/>
                        </a:tabLst>
                      </a:pPr>
                      <a:r>
                        <a:rPr dirty="0" sz="2150" spc="-100">
                          <a:latin typeface="Calibri"/>
                          <a:cs typeface="Calibri"/>
                        </a:rPr>
                        <a:t>fa—1›(	</a:t>
                      </a:r>
                      <a:r>
                        <a:rPr dirty="0" sz="2150" spc="150">
                          <a:latin typeface="Calibri"/>
                          <a:cs typeface="Calibri"/>
                        </a:rPr>
                        <a:t>+1)'</a:t>
                      </a:r>
                      <a:r>
                        <a:rPr dirty="0" sz="2150" spc="-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150" spc="160">
                          <a:latin typeface="Calibri"/>
                          <a:cs typeface="Calibri"/>
                        </a:rPr>
                        <a:t>"</a:t>
                      </a:r>
                      <a:endParaRPr sz="2150">
                        <a:latin typeface="Calibri"/>
                        <a:cs typeface="Calibri"/>
                      </a:endParaRPr>
                    </a:p>
                    <a:p>
                      <a:pPr marL="943610">
                        <a:lnSpc>
                          <a:spcPts val="2890"/>
                        </a:lnSpc>
                        <a:spcBef>
                          <a:spcPts val="114"/>
                        </a:spcBef>
                        <a:tabLst>
                          <a:tab pos="1497330" algn="l"/>
                        </a:tabLst>
                      </a:pPr>
                      <a:r>
                        <a:rPr dirty="0" sz="2450" spc="100">
                          <a:latin typeface="Cambria"/>
                          <a:cs typeface="Cambria"/>
                        </a:rPr>
                        <a:t>1	</a:t>
                      </a:r>
                      <a:r>
                        <a:rPr dirty="0" sz="2450" spc="-400">
                          <a:latin typeface="Cambria"/>
                          <a:cs typeface="Cambria"/>
                        </a:rPr>
                        <a:t>== </a:t>
                      </a:r>
                      <a:r>
                        <a:rPr dirty="0" sz="2450" spc="15">
                          <a:latin typeface="Cambria"/>
                          <a:cs typeface="Cambria"/>
                        </a:rPr>
                        <a:t>A.(</a:t>
                      </a:r>
                      <a:r>
                        <a:rPr dirty="0" sz="245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-55">
                          <a:latin typeface="Cambria"/>
                          <a:cs typeface="Cambria"/>
                        </a:rPr>
                        <a:t>x’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7112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1982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150" spc="-20">
                          <a:latin typeface="Calibri"/>
                          <a:cs typeface="Calibri"/>
                        </a:rPr>
                        <a:t>(*—1›(•+1›'</a:t>
                      </a:r>
                      <a:endParaRPr sz="2150">
                        <a:latin typeface="Calibri"/>
                        <a:cs typeface="Calibri"/>
                      </a:endParaRPr>
                    </a:p>
                    <a:p>
                      <a:pPr marL="199390">
                        <a:lnSpc>
                          <a:spcPts val="2890"/>
                        </a:lnSpc>
                        <a:spcBef>
                          <a:spcPts val="114"/>
                        </a:spcBef>
                        <a:tabLst>
                          <a:tab pos="568325" algn="l"/>
                          <a:tab pos="2148205" algn="l"/>
                        </a:tabLst>
                      </a:pPr>
                      <a:r>
                        <a:rPr dirty="0" sz="2450" spc="-175">
                          <a:latin typeface="Cambria"/>
                          <a:cs typeface="Cambria"/>
                        </a:rPr>
                        <a:t>-i-	</a:t>
                      </a:r>
                      <a:r>
                        <a:rPr dirty="0" sz="2450" spc="30">
                          <a:latin typeface="Cambria"/>
                          <a:cs typeface="Cambria"/>
                        </a:rPr>
                        <a:t>2x </a:t>
                      </a:r>
                      <a:r>
                        <a:rPr dirty="0" sz="2450" spc="-175">
                          <a:latin typeface="Cambria"/>
                          <a:cs typeface="Cambria"/>
                        </a:rPr>
                        <a:t>-i-  </a:t>
                      </a:r>
                      <a:r>
                        <a:rPr dirty="0" sz="2450" spc="5">
                          <a:latin typeface="Cambria"/>
                          <a:cs typeface="Cambria"/>
                        </a:rPr>
                        <a:t>1</a:t>
                      </a:r>
                      <a:r>
                        <a:rPr dirty="0" sz="2450" spc="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5">
                          <a:latin typeface="Cambria"/>
                          <a:cs typeface="Cambria"/>
                        </a:rPr>
                        <a:t>)</a:t>
                      </a:r>
                      <a:r>
                        <a:rPr dirty="0" sz="2450" spc="2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-1125">
                          <a:latin typeface="Cambria"/>
                          <a:cs typeface="Cambria"/>
                        </a:rPr>
                        <a:t>—I	</a:t>
                      </a:r>
                      <a:r>
                        <a:rPr dirty="0" sz="2450" spc="5">
                          <a:latin typeface="Cambria"/>
                          <a:cs typeface="Cambria"/>
                        </a:rPr>
                        <a:t>B</a:t>
                      </a:r>
                      <a:r>
                        <a:rPr dirty="0" sz="2450" spc="-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>
                          <a:latin typeface="Cambria"/>
                          <a:cs typeface="Cambria"/>
                        </a:rPr>
                        <a:t>(x'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7112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ts val="2890"/>
                        </a:lnSpc>
                      </a:pPr>
                      <a:r>
                        <a:rPr dirty="0" sz="2450" spc="-720"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2450" spc="25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70">
                          <a:latin typeface="Cambria"/>
                          <a:cs typeface="Cambria"/>
                        </a:rPr>
                        <a:t>1)</a:t>
                      </a:r>
                      <a:r>
                        <a:rPr dirty="0" sz="2450" spc="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85">
                          <a:latin typeface="Cambria"/>
                          <a:cs typeface="Cambria"/>
                        </a:rPr>
                        <a:t>+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444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ts val="2890"/>
                        </a:lnSpc>
                      </a:pPr>
                      <a:r>
                        <a:rPr dirty="0" sz="2450" spc="70">
                          <a:solidFill>
                            <a:srgbClr val="2B2B2B"/>
                          </a:solidFill>
                          <a:latin typeface="Cambria"/>
                          <a:cs typeface="Cambria"/>
                        </a:rPr>
                        <a:t>c </a:t>
                      </a:r>
                      <a:r>
                        <a:rPr dirty="0" sz="2450" spc="55">
                          <a:latin typeface="Cambria"/>
                          <a:cs typeface="Cambria"/>
                        </a:rPr>
                        <a:t>(x</a:t>
                      </a:r>
                      <a:r>
                        <a:rPr dirty="0" sz="245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-720"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245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105">
                          <a:latin typeface="Cambria"/>
                          <a:cs typeface="Cambria"/>
                        </a:rPr>
                        <a:t>1)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444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1189">
                <a:tc>
                  <a:txBody>
                    <a:bodyPr/>
                    <a:lstStyle/>
                    <a:p>
                      <a:pPr algn="r" marR="179070">
                        <a:lnSpc>
                          <a:spcPts val="2890"/>
                        </a:lnSpc>
                        <a:spcBef>
                          <a:spcPts val="715"/>
                        </a:spcBef>
                      </a:pPr>
                      <a:r>
                        <a:rPr dirty="0" sz="2450">
                          <a:latin typeface="Cambria"/>
                          <a:cs typeface="Cambria"/>
                        </a:rPr>
                        <a:t>1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90805"/>
                </a:tc>
                <a:tc>
                  <a:txBody>
                    <a:bodyPr/>
                    <a:lstStyle/>
                    <a:p>
                      <a:pPr marL="186690" marR="12065">
                        <a:lnSpc>
                          <a:spcPts val="2890"/>
                        </a:lnSpc>
                        <a:spcBef>
                          <a:spcPts val="715"/>
                        </a:spcBef>
                      </a:pPr>
                      <a:r>
                        <a:rPr dirty="0" sz="2450" spc="-795"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2450" spc="2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35">
                          <a:latin typeface="Cambria"/>
                          <a:cs typeface="Cambria"/>
                        </a:rPr>
                        <a:t>Ã</a:t>
                      </a:r>
                      <a:r>
                        <a:rPr dirty="0" sz="245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15">
                          <a:latin typeface="Cambria"/>
                          <a:cs typeface="Cambria"/>
                        </a:rPr>
                        <a:t>x'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90805"/>
                </a:tc>
                <a:tc>
                  <a:txBody>
                    <a:bodyPr/>
                    <a:lstStyle/>
                    <a:p>
                      <a:pPr>
                        <a:lnSpc>
                          <a:spcPts val="2890"/>
                        </a:lnSpc>
                        <a:spcBef>
                          <a:spcPts val="715"/>
                        </a:spcBef>
                        <a:tabLst>
                          <a:tab pos="1273175" algn="l"/>
                        </a:tabLst>
                      </a:pPr>
                      <a:r>
                        <a:rPr dirty="0" sz="2450" spc="-275">
                          <a:latin typeface="Cambria"/>
                          <a:cs typeface="Cambria"/>
                        </a:rPr>
                        <a:t>-I-   </a:t>
                      </a:r>
                      <a:r>
                        <a:rPr dirty="0" sz="2450" spc="20">
                          <a:latin typeface="Cambria"/>
                          <a:cs typeface="Cambria"/>
                        </a:rPr>
                        <a:t>2</a:t>
                      </a:r>
                      <a:r>
                        <a:rPr dirty="0" sz="2450" spc="-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30">
                          <a:latin typeface="Cambria"/>
                          <a:cs typeface="Cambria"/>
                        </a:rPr>
                        <a:t>Ax</a:t>
                      </a:r>
                      <a:r>
                        <a:rPr dirty="0" sz="245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35">
                          <a:latin typeface="Cambria"/>
                          <a:cs typeface="Cambria"/>
                        </a:rPr>
                        <a:t>+	</a:t>
                      </a:r>
                      <a:r>
                        <a:rPr dirty="0" sz="2450" spc="-100">
                          <a:latin typeface="Cambria"/>
                          <a:cs typeface="Cambria"/>
                        </a:rPr>
                        <a:t>A </a:t>
                      </a:r>
                      <a:r>
                        <a:rPr dirty="0" sz="2450" spc="-204">
                          <a:latin typeface="Cambria"/>
                          <a:cs typeface="Cambria"/>
                        </a:rPr>
                        <a:t>-ł- </a:t>
                      </a:r>
                      <a:r>
                        <a:rPr dirty="0" sz="2450" spc="80">
                          <a:latin typeface="Cambria"/>
                          <a:cs typeface="Cambria"/>
                        </a:rPr>
                        <a:t>B</a:t>
                      </a:r>
                      <a:r>
                        <a:rPr dirty="0" sz="2450" spc="-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40">
                          <a:latin typeface="Cambria"/>
                          <a:cs typeface="Cambria"/>
                        </a:rPr>
                        <a:t>x'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9080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2890"/>
                        </a:lnSpc>
                        <a:spcBef>
                          <a:spcPts val="715"/>
                        </a:spcBef>
                      </a:pPr>
                      <a:r>
                        <a:rPr dirty="0" sz="2450">
                          <a:latin typeface="Cambria"/>
                          <a:cs typeface="Cambria"/>
                        </a:rPr>
                        <a:t>—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9080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890"/>
                        </a:lnSpc>
                        <a:spcBef>
                          <a:spcPts val="715"/>
                        </a:spcBef>
                      </a:pPr>
                      <a:r>
                        <a:rPr dirty="0" sz="2450" spc="-65" i="1">
                          <a:latin typeface="Cambria"/>
                          <a:cs typeface="Cambria"/>
                        </a:rPr>
                        <a:t>B</a:t>
                      </a:r>
                      <a:r>
                        <a:rPr dirty="0" sz="2450" spc="50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-60" i="1">
                          <a:latin typeface="Cambria"/>
                          <a:cs typeface="Cambria"/>
                        </a:rPr>
                        <a:t>+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90805"/>
                </a:tc>
                <a:tc gridSpan="3">
                  <a:txBody>
                    <a:bodyPr/>
                    <a:lstStyle/>
                    <a:p>
                      <a:pPr marL="83185">
                        <a:lnSpc>
                          <a:spcPts val="2890"/>
                        </a:lnSpc>
                        <a:spcBef>
                          <a:spcPts val="715"/>
                        </a:spcBef>
                      </a:pPr>
                      <a:r>
                        <a:rPr dirty="0" sz="2450" spc="-150" i="1">
                          <a:latin typeface="Cambria"/>
                          <a:cs typeface="Cambria"/>
                        </a:rPr>
                        <a:t>CA</a:t>
                      </a:r>
                      <a:r>
                        <a:rPr dirty="0" sz="2450" spc="-50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-745" i="1">
                          <a:latin typeface="Cambria"/>
                          <a:cs typeface="Cambria"/>
                        </a:rPr>
                        <a:t>—</a:t>
                      </a:r>
                      <a:r>
                        <a:rPr dirty="0" sz="2450" spc="229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-335" i="1">
                          <a:latin typeface="Cambria"/>
                          <a:cs typeface="Cambria"/>
                        </a:rPr>
                        <a:t>C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908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4" name="object 54"/>
          <p:cNvSpPr txBox="1"/>
          <p:nvPr/>
        </p:nvSpPr>
        <p:spPr>
          <a:xfrm>
            <a:off x="5545492" y="9141747"/>
            <a:ext cx="40068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229" i="1">
                <a:latin typeface="Cambria"/>
                <a:cs typeface="Cambria"/>
              </a:rPr>
              <a:t>dx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75780" y="7499471"/>
            <a:ext cx="858519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47345" algn="l"/>
              </a:tabLst>
            </a:pPr>
            <a:r>
              <a:rPr dirty="0" sz="2000" spc="130">
                <a:solidFill>
                  <a:srgbClr val="212121"/>
                </a:solidFill>
                <a:latin typeface="Cambria"/>
                <a:cs typeface="Cambria"/>
              </a:rPr>
              <a:t>=	</a:t>
            </a:r>
            <a:r>
              <a:rPr dirty="0" sz="2000" spc="-620">
                <a:solidFill>
                  <a:srgbClr val="2F2F2F"/>
                </a:solidFill>
                <a:latin typeface="Cambria"/>
                <a:cs typeface="Cambria"/>
              </a:rPr>
              <a:t>—</a:t>
            </a:r>
            <a:r>
              <a:rPr dirty="0" sz="2000" spc="15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dirty="0" sz="2000" spc="-80">
                <a:latin typeface="Cambria"/>
                <a:cs typeface="Cambria"/>
              </a:rPr>
              <a:t>ln¡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802042" y="7499471"/>
            <a:ext cx="2599690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67970" algn="l"/>
                <a:tab pos="923290" algn="l"/>
                <a:tab pos="2467610" algn="l"/>
              </a:tabLst>
            </a:pPr>
            <a:r>
              <a:rPr dirty="0" sz="2000" spc="-240">
                <a:solidFill>
                  <a:srgbClr val="1F1F1F"/>
                </a:solidFill>
                <a:latin typeface="Cambria"/>
                <a:cs typeface="Cambria"/>
              </a:rPr>
              <a:t>-</a:t>
            </a:r>
            <a:r>
              <a:rPr dirty="0" sz="2000" spc="-240">
                <a:solidFill>
                  <a:srgbClr val="1F1F1F"/>
                </a:solidFill>
                <a:latin typeface="Cambria"/>
                <a:cs typeface="Cambria"/>
              </a:rPr>
              <a:t>	</a:t>
            </a:r>
            <a:r>
              <a:rPr dirty="0" sz="2000" spc="-105">
                <a:latin typeface="Cambria"/>
                <a:cs typeface="Cambria"/>
              </a:rPr>
              <a:t>1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 spc="-210">
                <a:latin typeface="Cambria"/>
                <a:cs typeface="Cambria"/>
              </a:rPr>
              <a:t>¡</a:t>
            </a:r>
            <a:r>
              <a:rPr dirty="0" sz="2000">
                <a:latin typeface="Cambria"/>
                <a:cs typeface="Cambria"/>
              </a:rPr>
              <a:t> </a:t>
            </a:r>
            <a:r>
              <a:rPr dirty="0" sz="2000" spc="-150">
                <a:latin typeface="Cambria"/>
                <a:cs typeface="Cambria"/>
              </a:rPr>
              <a:t> </a:t>
            </a:r>
            <a:r>
              <a:rPr dirty="0" sz="2000" spc="-400">
                <a:solidFill>
                  <a:srgbClr val="424242"/>
                </a:solidFill>
                <a:latin typeface="Cambria"/>
                <a:cs typeface="Cambria"/>
              </a:rPr>
              <a:t>+</a:t>
            </a:r>
            <a:r>
              <a:rPr dirty="0" sz="2000">
                <a:solidFill>
                  <a:srgbClr val="424242"/>
                </a:solidFill>
                <a:latin typeface="Cambria"/>
                <a:cs typeface="Cambria"/>
              </a:rPr>
              <a:t>	</a:t>
            </a:r>
            <a:r>
              <a:rPr dirty="0" sz="2000" spc="-310">
                <a:solidFill>
                  <a:srgbClr val="232323"/>
                </a:solidFill>
                <a:latin typeface="Cambria"/>
                <a:cs typeface="Cambria"/>
              </a:rPr>
              <a:t>s</a:t>
            </a:r>
            <a:r>
              <a:rPr dirty="0" sz="2000">
                <a:solidFill>
                  <a:srgbClr val="232323"/>
                </a:solidFill>
                <a:latin typeface="Cambria"/>
                <a:cs typeface="Cambria"/>
              </a:rPr>
              <a:t> </a:t>
            </a:r>
            <a:r>
              <a:rPr dirty="0" sz="2000" spc="75">
                <a:solidFill>
                  <a:srgbClr val="232323"/>
                </a:solidFill>
                <a:latin typeface="Cambria"/>
                <a:cs typeface="Cambria"/>
              </a:rPr>
              <a:t> </a:t>
            </a:r>
            <a:r>
              <a:rPr dirty="0" sz="2000" spc="-50">
                <a:latin typeface="Cambria"/>
                <a:cs typeface="Cambria"/>
              </a:rPr>
              <a:t>in{</a:t>
            </a:r>
            <a:r>
              <a:rPr dirty="0" sz="2000" spc="-55">
                <a:latin typeface="Cambria"/>
                <a:cs typeface="Cambria"/>
              </a:rPr>
              <a:t>x</a:t>
            </a:r>
            <a:r>
              <a:rPr dirty="0" sz="2000">
                <a:latin typeface="Cambria"/>
                <a:cs typeface="Cambria"/>
              </a:rPr>
              <a:t> </a:t>
            </a:r>
            <a:r>
              <a:rPr dirty="0" sz="2000" spc="-210">
                <a:latin typeface="Cambria"/>
                <a:cs typeface="Cambria"/>
              </a:rPr>
              <a:t> </a:t>
            </a:r>
            <a:r>
              <a:rPr dirty="0" sz="2000" spc="-825">
                <a:solidFill>
                  <a:srgbClr val="797979"/>
                </a:solidFill>
                <a:latin typeface="Cambria"/>
                <a:cs typeface="Cambria"/>
              </a:rPr>
              <a:t>—</a:t>
            </a:r>
            <a:r>
              <a:rPr dirty="0" sz="2000">
                <a:solidFill>
                  <a:srgbClr val="797979"/>
                </a:solidFill>
                <a:latin typeface="Cambria"/>
                <a:cs typeface="Cambria"/>
              </a:rPr>
              <a:t> </a:t>
            </a:r>
            <a:r>
              <a:rPr dirty="0" sz="2000" spc="-100">
                <a:solidFill>
                  <a:srgbClr val="797979"/>
                </a:solidFill>
                <a:latin typeface="Cambria"/>
                <a:cs typeface="Cambria"/>
              </a:rPr>
              <a:t> </a:t>
            </a:r>
            <a:r>
              <a:rPr dirty="0" sz="2000" spc="-375">
                <a:solidFill>
                  <a:srgbClr val="3A3A3A"/>
                </a:solidFill>
                <a:latin typeface="Cambria"/>
                <a:cs typeface="Cambria"/>
              </a:rPr>
              <a:t>z</a:t>
            </a:r>
            <a:r>
              <a:rPr dirty="0" sz="2000">
                <a:solidFill>
                  <a:srgbClr val="3A3A3A"/>
                </a:solidFill>
                <a:latin typeface="Cambria"/>
                <a:cs typeface="Cambria"/>
              </a:rPr>
              <a:t> </a:t>
            </a:r>
            <a:r>
              <a:rPr dirty="0" sz="2000" spc="-130">
                <a:solidFill>
                  <a:srgbClr val="3A3A3A"/>
                </a:solidFill>
                <a:latin typeface="Cambria"/>
                <a:cs typeface="Cambria"/>
              </a:rPr>
              <a:t> </a:t>
            </a:r>
            <a:r>
              <a:rPr dirty="0" sz="2000" spc="-215">
                <a:solidFill>
                  <a:srgbClr val="313131"/>
                </a:solidFill>
                <a:latin typeface="Cambria"/>
                <a:cs typeface="Cambria"/>
              </a:rPr>
              <a:t>J</a:t>
            </a:r>
            <a:r>
              <a:rPr dirty="0" sz="2000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dirty="0" sz="2000" spc="-204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dirty="0" sz="2000" spc="-390">
                <a:solidFill>
                  <a:srgbClr val="383838"/>
                </a:solidFill>
                <a:latin typeface="Cambria"/>
                <a:cs typeface="Cambria"/>
              </a:rPr>
              <a:t>+</a:t>
            </a:r>
            <a:r>
              <a:rPr dirty="0" sz="2000">
                <a:solidFill>
                  <a:srgbClr val="383838"/>
                </a:solidFill>
                <a:latin typeface="Cambria"/>
                <a:cs typeface="Cambria"/>
              </a:rPr>
              <a:t>	</a:t>
            </a:r>
            <a:r>
              <a:rPr dirty="0" sz="2000" spc="50">
                <a:solidFill>
                  <a:srgbClr val="545454"/>
                </a:solidFill>
                <a:latin typeface="Cambria"/>
                <a:cs typeface="Cambria"/>
              </a:rPr>
              <a:t>c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848813" y="9398008"/>
            <a:ext cx="2004695" cy="10547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114" i="1">
                <a:latin typeface="Cambria"/>
                <a:cs typeface="Cambria"/>
              </a:rPr>
              <a:t>Ex:</a:t>
            </a:r>
            <a:r>
              <a:rPr dirty="0" sz="2550" spc="100" i="1">
                <a:latin typeface="Cambria"/>
                <a:cs typeface="Cambria"/>
              </a:rPr>
              <a:t> </a:t>
            </a:r>
            <a:r>
              <a:rPr dirty="0" sz="2550" spc="195">
                <a:latin typeface="Cambria"/>
                <a:cs typeface="Cambria"/>
              </a:rPr>
              <a:t>ernfiinte</a:t>
            </a:r>
            <a:endParaRPr sz="2550">
              <a:latin typeface="Cambria"/>
              <a:cs typeface="Cambria"/>
            </a:endParaRPr>
          </a:p>
          <a:p>
            <a:pPr algn="r" marR="337185">
              <a:lnSpc>
                <a:spcPct val="100000"/>
              </a:lnSpc>
              <a:spcBef>
                <a:spcPts val="1950"/>
              </a:spcBef>
            </a:pPr>
            <a:r>
              <a:rPr dirty="0" sz="2550" spc="-60">
                <a:latin typeface="Cambria"/>
                <a:cs typeface="Cambria"/>
              </a:rPr>
              <a:t>1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92102" y="9615583"/>
            <a:ext cx="2394585" cy="83756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270"/>
              </a:spcBef>
            </a:pPr>
            <a:r>
              <a:rPr dirty="0" sz="2450" spc="190" i="1">
                <a:solidFill>
                  <a:srgbClr val="0A0A0A"/>
                </a:solidFill>
                <a:latin typeface="Cambria"/>
                <a:cs typeface="Cambria"/>
              </a:rPr>
              <a:t>x </a:t>
            </a:r>
            <a:r>
              <a:rPr dirty="0" sz="2450" spc="-670" i="1">
                <a:latin typeface="Cambria"/>
                <a:cs typeface="Cambria"/>
              </a:rPr>
              <a:t>—</a:t>
            </a:r>
            <a:r>
              <a:rPr dirty="0" sz="2450" spc="160" i="1">
                <a:latin typeface="Cambria"/>
                <a:cs typeface="Cambria"/>
              </a:rPr>
              <a:t> </a:t>
            </a:r>
            <a:r>
              <a:rPr dirty="0" sz="2450" spc="85">
                <a:latin typeface="Cambria"/>
                <a:cs typeface="Cambria"/>
              </a:rPr>
              <a:t>1)</a:t>
            </a:r>
            <a:r>
              <a:rPr dirty="0" sz="2450" spc="85">
                <a:solidFill>
                  <a:srgbClr val="282828"/>
                </a:solidFill>
                <a:latin typeface="Cambria"/>
                <a:cs typeface="Cambria"/>
              </a:rPr>
              <a:t>( </a:t>
            </a:r>
            <a:r>
              <a:rPr dirty="0" sz="2450" spc="105">
                <a:latin typeface="Cambria"/>
                <a:cs typeface="Cambria"/>
              </a:rPr>
              <a:t>z </a:t>
            </a:r>
            <a:r>
              <a:rPr dirty="0" sz="2450" spc="130">
                <a:latin typeface="Cambria"/>
                <a:cs typeface="Cambria"/>
              </a:rPr>
              <a:t>+</a:t>
            </a:r>
            <a:r>
              <a:rPr dirty="0" sz="2450" spc="-75">
                <a:latin typeface="Cambria"/>
                <a:cs typeface="Cambria"/>
              </a:rPr>
              <a:t> </a:t>
            </a:r>
            <a:r>
              <a:rPr dirty="0" baseline="-5668" sz="3675" spc="179">
                <a:latin typeface="Cambria"/>
                <a:cs typeface="Cambria"/>
              </a:rPr>
              <a:t>1)</a:t>
            </a:r>
            <a:r>
              <a:rPr dirty="0" baseline="17543" sz="2850" spc="179">
                <a:latin typeface="Cambria"/>
                <a:cs typeface="Cambria"/>
              </a:rPr>
              <a:t>2</a:t>
            </a:r>
            <a:endParaRPr baseline="17543" sz="2850">
              <a:latin typeface="Cambria"/>
              <a:cs typeface="Cambria"/>
            </a:endParaRPr>
          </a:p>
          <a:p>
            <a:pPr marL="704850">
              <a:lnSpc>
                <a:spcPct val="100000"/>
              </a:lnSpc>
              <a:spcBef>
                <a:spcPts val="215"/>
              </a:spcBef>
              <a:tabLst>
                <a:tab pos="2165985" algn="l"/>
              </a:tabLst>
            </a:pPr>
            <a:r>
              <a:rPr dirty="0" sz="2550" spc="-100">
                <a:latin typeface="Cambria"/>
                <a:cs typeface="Cambria"/>
              </a:rPr>
              <a:t>A	</a:t>
            </a:r>
            <a:r>
              <a:rPr dirty="0" sz="2550" spc="-65">
                <a:latin typeface="Cambria"/>
                <a:cs typeface="Cambria"/>
              </a:rPr>
              <a:t>B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391838" y="10034527"/>
            <a:ext cx="22796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155">
                <a:latin typeface="Cambria"/>
                <a:cs typeface="Cambria"/>
              </a:rPr>
              <a:t>C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47100" y="12584738"/>
            <a:ext cx="8417560" cy="3563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2125" marR="5080" indent="591820">
              <a:lnSpc>
                <a:spcPct val="117000"/>
              </a:lnSpc>
              <a:spcBef>
                <a:spcPts val="95"/>
              </a:spcBef>
              <a:tabLst>
                <a:tab pos="1487170" algn="l"/>
                <a:tab pos="1665605" algn="l"/>
                <a:tab pos="3324225" algn="l"/>
                <a:tab pos="4036060" algn="l"/>
                <a:tab pos="5151120" algn="l"/>
                <a:tab pos="7014209" algn="l"/>
              </a:tabLst>
            </a:pPr>
            <a:r>
              <a:rPr dirty="0" sz="2550" spc="-270">
                <a:latin typeface="Cambria"/>
                <a:cs typeface="Cambria"/>
              </a:rPr>
              <a:t>0x'		</a:t>
            </a:r>
            <a:r>
              <a:rPr dirty="0" sz="2550" spc="-240">
                <a:latin typeface="Cambria"/>
                <a:cs typeface="Cambria"/>
              </a:rPr>
              <a:t>-ł-  </a:t>
            </a:r>
            <a:r>
              <a:rPr dirty="0" sz="2550" spc="10">
                <a:latin typeface="Cambria"/>
                <a:cs typeface="Cambria"/>
              </a:rPr>
              <a:t>0x </a:t>
            </a:r>
            <a:r>
              <a:rPr dirty="0" sz="2550" spc="-265">
                <a:latin typeface="Cambria"/>
                <a:cs typeface="Cambria"/>
              </a:rPr>
              <a:t>-ł-  </a:t>
            </a:r>
            <a:r>
              <a:rPr dirty="0" sz="2550" spc="-150">
                <a:latin typeface="Cambria"/>
                <a:cs typeface="Cambria"/>
              </a:rPr>
              <a:t> </a:t>
            </a:r>
            <a:r>
              <a:rPr dirty="0" sz="2550" spc="-245">
                <a:latin typeface="Cambria"/>
                <a:cs typeface="Cambria"/>
              </a:rPr>
              <a:t>1 </a:t>
            </a:r>
            <a:r>
              <a:rPr dirty="0" sz="2550" spc="40">
                <a:latin typeface="Cambria"/>
                <a:cs typeface="Cambria"/>
              </a:rPr>
              <a:t> </a:t>
            </a:r>
            <a:r>
              <a:rPr dirty="0" sz="2550" spc="-245">
                <a:latin typeface="Cambria"/>
                <a:cs typeface="Cambria"/>
              </a:rPr>
              <a:t>=	</a:t>
            </a:r>
            <a:r>
              <a:rPr dirty="0" sz="2550" spc="-45">
                <a:latin typeface="Cambria"/>
                <a:cs typeface="Cambria"/>
              </a:rPr>
              <a:t>(A</a:t>
            </a:r>
            <a:r>
              <a:rPr dirty="0" sz="2550" spc="150">
                <a:latin typeface="Cambria"/>
                <a:cs typeface="Cambria"/>
              </a:rPr>
              <a:t> </a:t>
            </a:r>
            <a:r>
              <a:rPr dirty="0" sz="2550" spc="-45">
                <a:latin typeface="Cambria"/>
                <a:cs typeface="Cambria"/>
              </a:rPr>
              <a:t>+	</a:t>
            </a:r>
            <a:r>
              <a:rPr dirty="0" sz="2550" spc="160">
                <a:latin typeface="Cambria"/>
                <a:cs typeface="Cambria"/>
              </a:rPr>
              <a:t>B)x' </a:t>
            </a:r>
            <a:r>
              <a:rPr dirty="0" sz="2550" spc="-265">
                <a:latin typeface="Cambria"/>
                <a:cs typeface="Cambria"/>
              </a:rPr>
              <a:t>-ł-	</a:t>
            </a:r>
            <a:r>
              <a:rPr dirty="0" sz="2550" spc="5">
                <a:latin typeface="Cambria"/>
                <a:cs typeface="Cambria"/>
              </a:rPr>
              <a:t>(2 </a:t>
            </a:r>
            <a:r>
              <a:rPr dirty="0" sz="2550" spc="-100">
                <a:solidFill>
                  <a:srgbClr val="070707"/>
                </a:solidFill>
                <a:latin typeface="Cambria"/>
                <a:cs typeface="Cambria"/>
              </a:rPr>
              <a:t>A</a:t>
            </a:r>
            <a:r>
              <a:rPr dirty="0" sz="2550" spc="295">
                <a:solidFill>
                  <a:srgbClr val="070707"/>
                </a:solidFill>
                <a:latin typeface="Cambria"/>
                <a:cs typeface="Cambria"/>
              </a:rPr>
              <a:t> </a:t>
            </a:r>
            <a:r>
              <a:rPr dirty="0" sz="2550" spc="-855">
                <a:latin typeface="Cambria"/>
                <a:cs typeface="Cambria"/>
              </a:rPr>
              <a:t>—I-</a:t>
            </a:r>
            <a:r>
              <a:rPr dirty="0" sz="2550" spc="285">
                <a:latin typeface="Cambria"/>
                <a:cs typeface="Cambria"/>
              </a:rPr>
              <a:t> </a:t>
            </a:r>
            <a:r>
              <a:rPr dirty="0" sz="2550" spc="5">
                <a:latin typeface="Cambria"/>
                <a:cs typeface="Cambria"/>
              </a:rPr>
              <a:t>C)x</a:t>
            </a:r>
            <a:r>
              <a:rPr dirty="0" sz="2550" spc="120">
                <a:latin typeface="Cambria"/>
                <a:cs typeface="Cambria"/>
              </a:rPr>
              <a:t> </a:t>
            </a:r>
            <a:r>
              <a:rPr dirty="0" sz="2550" spc="10">
                <a:latin typeface="Cambria"/>
                <a:cs typeface="Cambria"/>
              </a:rPr>
              <a:t>+	</a:t>
            </a:r>
            <a:r>
              <a:rPr dirty="0" sz="2550" spc="-100">
                <a:latin typeface="Cambria"/>
                <a:cs typeface="Cambria"/>
              </a:rPr>
              <a:t>A </a:t>
            </a:r>
            <a:r>
              <a:rPr dirty="0" sz="2550" spc="-750">
                <a:latin typeface="Cambria"/>
                <a:cs typeface="Cambria"/>
              </a:rPr>
              <a:t>—</a:t>
            </a:r>
            <a:r>
              <a:rPr dirty="0" sz="2550" spc="110">
                <a:latin typeface="Cambria"/>
                <a:cs typeface="Cambria"/>
              </a:rPr>
              <a:t> </a:t>
            </a:r>
            <a:r>
              <a:rPr dirty="0" sz="2550" spc="30">
                <a:latin typeface="Cambria"/>
                <a:cs typeface="Cambria"/>
              </a:rPr>
              <a:t>B </a:t>
            </a:r>
            <a:r>
              <a:rPr dirty="0" sz="2550" spc="-905">
                <a:latin typeface="Cambria"/>
                <a:cs typeface="Cambria"/>
              </a:rPr>
              <a:t>—</a:t>
            </a:r>
            <a:r>
              <a:rPr dirty="0" sz="2550" spc="265">
                <a:latin typeface="Cambria"/>
                <a:cs typeface="Cambria"/>
              </a:rPr>
              <a:t> </a:t>
            </a:r>
            <a:r>
              <a:rPr dirty="0" sz="2550" spc="85">
                <a:latin typeface="Cambria"/>
                <a:cs typeface="Cambria"/>
              </a:rPr>
              <a:t>C  </a:t>
            </a:r>
            <a:r>
              <a:rPr dirty="0" sz="2550" spc="-35">
                <a:latin typeface="Cambria"/>
                <a:cs typeface="Cambria"/>
              </a:rPr>
              <a:t>A</a:t>
            </a:r>
            <a:r>
              <a:rPr dirty="0" sz="2550" spc="225">
                <a:latin typeface="Cambria"/>
                <a:cs typeface="Cambria"/>
              </a:rPr>
              <a:t> </a:t>
            </a:r>
            <a:r>
              <a:rPr dirty="0" sz="2550" spc="-825">
                <a:latin typeface="Cambria"/>
                <a:cs typeface="Cambria"/>
              </a:rPr>
              <a:t>-I—</a:t>
            </a:r>
            <a:r>
              <a:rPr dirty="0" sz="2550" spc="80">
                <a:latin typeface="Cambria"/>
                <a:cs typeface="Cambria"/>
              </a:rPr>
              <a:t> </a:t>
            </a:r>
            <a:r>
              <a:rPr dirty="0" sz="2550" spc="110">
                <a:solidFill>
                  <a:srgbClr val="050505"/>
                </a:solidFill>
                <a:latin typeface="Cambria"/>
                <a:cs typeface="Cambria"/>
              </a:rPr>
              <a:t>B	</a:t>
            </a:r>
            <a:r>
              <a:rPr dirty="0" sz="2550" spc="-825">
                <a:latin typeface="Cambria"/>
                <a:cs typeface="Cambria"/>
              </a:rPr>
              <a:t>—</a:t>
            </a:r>
            <a:r>
              <a:rPr dirty="0" sz="2550" spc="330">
                <a:latin typeface="Cambria"/>
                <a:cs typeface="Cambria"/>
              </a:rPr>
              <a:t> </a:t>
            </a:r>
            <a:r>
              <a:rPr dirty="0" sz="2550" spc="-15">
                <a:latin typeface="Cambria"/>
                <a:cs typeface="Cambria"/>
              </a:rPr>
              <a:t>0</a:t>
            </a:r>
            <a:endParaRPr sz="2550">
              <a:latin typeface="Cambria"/>
              <a:cs typeface="Cambria"/>
            </a:endParaRPr>
          </a:p>
          <a:p>
            <a:pPr marL="12700" marR="6326505" indent="393065">
              <a:lnSpc>
                <a:spcPts val="3650"/>
              </a:lnSpc>
              <a:spcBef>
                <a:spcPts val="85"/>
              </a:spcBef>
              <a:tabLst>
                <a:tab pos="622300" algn="l"/>
                <a:tab pos="1267460" algn="l"/>
                <a:tab pos="1844675" algn="l"/>
                <a:tab pos="1894205" algn="l"/>
              </a:tabLst>
            </a:pPr>
            <a:r>
              <a:rPr dirty="0" sz="2550" spc="140">
                <a:latin typeface="Cambria"/>
                <a:cs typeface="Cambria"/>
              </a:rPr>
              <a:t>2</a:t>
            </a:r>
            <a:r>
              <a:rPr dirty="0" sz="2550" spc="-75">
                <a:latin typeface="Cambria"/>
                <a:cs typeface="Cambria"/>
              </a:rPr>
              <a:t> </a:t>
            </a:r>
            <a:r>
              <a:rPr dirty="0" sz="2550" spc="30">
                <a:latin typeface="Cambria"/>
                <a:cs typeface="Cambria"/>
              </a:rPr>
              <a:t>A</a:t>
            </a:r>
            <a:r>
              <a:rPr dirty="0" sz="2550" spc="75">
                <a:latin typeface="Cambria"/>
                <a:cs typeface="Cambria"/>
              </a:rPr>
              <a:t> </a:t>
            </a:r>
            <a:r>
              <a:rPr dirty="0" sz="2550" spc="25">
                <a:latin typeface="Cambria"/>
                <a:cs typeface="Cambria"/>
              </a:rPr>
              <a:t>+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155">
                <a:latin typeface="Cambria"/>
                <a:cs typeface="Cambria"/>
              </a:rPr>
              <a:t>C</a:t>
            </a:r>
            <a:r>
              <a:rPr dirty="0" sz="2550" spc="50">
                <a:latin typeface="Cambria"/>
                <a:cs typeface="Cambria"/>
              </a:rPr>
              <a:t> </a:t>
            </a:r>
            <a:r>
              <a:rPr dirty="0" sz="2550" spc="155">
                <a:latin typeface="Cambria"/>
                <a:cs typeface="Cambria"/>
              </a:rPr>
              <a:t>=</a:t>
            </a:r>
            <a:r>
              <a:rPr dirty="0" sz="2550">
                <a:latin typeface="Cambria"/>
                <a:cs typeface="Cambria"/>
              </a:rPr>
              <a:t>		</a:t>
            </a:r>
            <a:r>
              <a:rPr dirty="0" sz="2550" spc="40">
                <a:latin typeface="Cambria"/>
                <a:cs typeface="Cambria"/>
              </a:rPr>
              <a:t>0  </a:t>
            </a:r>
            <a:r>
              <a:rPr dirty="0" sz="2550" spc="30">
                <a:latin typeface="Cambria"/>
                <a:cs typeface="Cambria"/>
              </a:rPr>
              <a:t>A</a:t>
            </a:r>
            <a:r>
              <a:rPr dirty="0" sz="2550" spc="95">
                <a:latin typeface="Cambria"/>
                <a:cs typeface="Cambria"/>
              </a:rPr>
              <a:t> </a:t>
            </a:r>
            <a:r>
              <a:rPr dirty="0" sz="2550" spc="15">
                <a:latin typeface="Cambria"/>
                <a:cs typeface="Cambria"/>
              </a:rPr>
              <a:t>-	</a:t>
            </a:r>
            <a:r>
              <a:rPr dirty="0" sz="2550" spc="30">
                <a:latin typeface="Cambria"/>
                <a:cs typeface="Cambria"/>
              </a:rPr>
              <a:t>B</a:t>
            </a:r>
            <a:r>
              <a:rPr dirty="0" sz="2550" spc="95">
                <a:latin typeface="Cambria"/>
                <a:cs typeface="Cambria"/>
              </a:rPr>
              <a:t> </a:t>
            </a:r>
            <a:r>
              <a:rPr dirty="0" sz="2550" spc="-905">
                <a:latin typeface="Cambria"/>
                <a:cs typeface="Cambria"/>
              </a:rPr>
              <a:t>—</a:t>
            </a:r>
            <a:r>
              <a:rPr dirty="0" sz="2550" spc="229">
                <a:latin typeface="Cambria"/>
                <a:cs typeface="Cambria"/>
              </a:rPr>
              <a:t> </a:t>
            </a:r>
            <a:r>
              <a:rPr dirty="0" sz="2550" spc="85">
                <a:solidFill>
                  <a:srgbClr val="131313"/>
                </a:solidFill>
                <a:latin typeface="Cambria"/>
                <a:cs typeface="Cambria"/>
              </a:rPr>
              <a:t>C</a:t>
            </a:r>
            <a:r>
              <a:rPr dirty="0" sz="2550" spc="125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dirty="0" sz="2550" spc="85">
                <a:solidFill>
                  <a:srgbClr val="0A0A0A"/>
                </a:solidFill>
                <a:latin typeface="Cambria"/>
                <a:cs typeface="Cambria"/>
              </a:rPr>
              <a:t>=	</a:t>
            </a:r>
            <a:r>
              <a:rPr dirty="0" sz="2550" spc="-60">
                <a:latin typeface="Cambria"/>
                <a:cs typeface="Cambria"/>
              </a:rPr>
              <a:t>1</a:t>
            </a:r>
            <a:endParaRPr sz="2550">
              <a:latin typeface="Cambria"/>
              <a:cs typeface="Cambria"/>
            </a:endParaRPr>
          </a:p>
          <a:p>
            <a:pPr marL="2164715">
              <a:lnSpc>
                <a:spcPts val="2900"/>
              </a:lnSpc>
            </a:pPr>
            <a:r>
              <a:rPr dirty="0" sz="2550" spc="-484">
                <a:latin typeface="Courier New"/>
                <a:cs typeface="Courier New"/>
              </a:rPr>
              <a:t>ad’</a:t>
            </a:r>
            <a:r>
              <a:rPr dirty="0" sz="2550" spc="-455">
                <a:latin typeface="Courier New"/>
                <a:cs typeface="Courier New"/>
              </a:rPr>
              <a:t> </a:t>
            </a:r>
            <a:r>
              <a:rPr dirty="0" sz="2550" spc="85">
                <a:solidFill>
                  <a:srgbClr val="111111"/>
                </a:solidFill>
                <a:latin typeface="Courier New"/>
                <a:cs typeface="Courier New"/>
              </a:rPr>
              <a:t>’’</a:t>
            </a:r>
            <a:endParaRPr sz="2550">
              <a:latin typeface="Courier New"/>
              <a:cs typeface="Courier New"/>
            </a:endParaRPr>
          </a:p>
          <a:p>
            <a:pPr marL="260350" marR="6675755" indent="-129539">
              <a:lnSpc>
                <a:spcPct val="119100"/>
              </a:lnSpc>
              <a:spcBef>
                <a:spcPts val="65"/>
              </a:spcBef>
              <a:tabLst>
                <a:tab pos="869950" algn="l"/>
                <a:tab pos="1505585" algn="l"/>
                <a:tab pos="1572260" algn="l"/>
              </a:tabLst>
            </a:pPr>
            <a:r>
              <a:rPr dirty="0" sz="2550" spc="-35">
                <a:latin typeface="Cambria"/>
                <a:cs typeface="Cambria"/>
              </a:rPr>
              <a:t>3</a:t>
            </a:r>
            <a:r>
              <a:rPr dirty="0" sz="2550" spc="-35">
                <a:latin typeface="Cambria"/>
                <a:cs typeface="Cambria"/>
              </a:rPr>
              <a:t>A</a:t>
            </a:r>
            <a:r>
              <a:rPr dirty="0" sz="2550" spc="275">
                <a:latin typeface="Cambria"/>
                <a:cs typeface="Cambria"/>
              </a:rPr>
              <a:t> </a:t>
            </a:r>
            <a:r>
              <a:rPr dirty="0" sz="2550" spc="-825">
                <a:latin typeface="Cambria"/>
                <a:cs typeface="Cambria"/>
              </a:rPr>
              <a:t>—</a:t>
            </a:r>
            <a:r>
              <a:rPr dirty="0" sz="2550" spc="210">
                <a:latin typeface="Cambria"/>
                <a:cs typeface="Cambria"/>
              </a:rPr>
              <a:t> </a:t>
            </a:r>
            <a:r>
              <a:rPr dirty="0" sz="2550" spc="-65">
                <a:latin typeface="Cambria"/>
                <a:cs typeface="Cambria"/>
              </a:rPr>
              <a:t>B</a:t>
            </a:r>
            <a:r>
              <a:rPr dirty="0" sz="2550" spc="215">
                <a:latin typeface="Cambria"/>
                <a:cs typeface="Cambria"/>
              </a:rPr>
              <a:t> </a:t>
            </a:r>
            <a:r>
              <a:rPr dirty="0" sz="2550" spc="-60">
                <a:latin typeface="Cambria"/>
                <a:cs typeface="Cambria"/>
              </a:rPr>
              <a:t>=</a:t>
            </a:r>
            <a:r>
              <a:rPr dirty="0" sz="2550">
                <a:latin typeface="Cambria"/>
                <a:cs typeface="Cambria"/>
              </a:rPr>
              <a:t>		</a:t>
            </a:r>
            <a:r>
              <a:rPr dirty="0" sz="2550" spc="-90">
                <a:latin typeface="Cambria"/>
                <a:cs typeface="Cambria"/>
              </a:rPr>
              <a:t>1  </a:t>
            </a:r>
            <a:r>
              <a:rPr dirty="0" sz="2550" spc="30">
                <a:latin typeface="Cambria"/>
                <a:cs typeface="Cambria"/>
              </a:rPr>
              <a:t>A</a:t>
            </a:r>
            <a:r>
              <a:rPr dirty="0" sz="2550" spc="75">
                <a:latin typeface="Cambria"/>
                <a:cs typeface="Cambria"/>
              </a:rPr>
              <a:t> </a:t>
            </a:r>
            <a:r>
              <a:rPr dirty="0" sz="2550" spc="25">
                <a:latin typeface="Cambria"/>
                <a:cs typeface="Cambria"/>
              </a:rPr>
              <a:t>+	</a:t>
            </a:r>
            <a:r>
              <a:rPr dirty="0" sz="2550" spc="30">
                <a:latin typeface="Cambria"/>
                <a:cs typeface="Cambria"/>
              </a:rPr>
              <a:t>B</a:t>
            </a:r>
            <a:r>
              <a:rPr dirty="0" sz="2550" spc="120">
                <a:latin typeface="Cambria"/>
                <a:cs typeface="Cambria"/>
              </a:rPr>
              <a:t> </a:t>
            </a:r>
            <a:r>
              <a:rPr dirty="0" sz="2550" spc="25">
                <a:latin typeface="Cambria"/>
                <a:cs typeface="Cambria"/>
              </a:rPr>
              <a:t>=	</a:t>
            </a:r>
            <a:r>
              <a:rPr dirty="0" sz="2550" spc="70">
                <a:latin typeface="Cambria"/>
                <a:cs typeface="Cambria"/>
              </a:rPr>
              <a:t>0</a:t>
            </a:r>
            <a:endParaRPr sz="2550">
              <a:latin typeface="Cambria"/>
              <a:cs typeface="Cambria"/>
            </a:endParaRPr>
          </a:p>
          <a:p>
            <a:pPr marL="2058670">
              <a:lnSpc>
                <a:spcPct val="100000"/>
              </a:lnSpc>
            </a:pPr>
            <a:r>
              <a:rPr dirty="0" sz="2550" spc="-75">
                <a:latin typeface="Cambria"/>
                <a:cs typeface="Cambria"/>
              </a:rPr>
              <a:t>add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01678" y="16145529"/>
            <a:ext cx="167640" cy="3562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150" spc="-175">
                <a:latin typeface="Courier New"/>
                <a:cs typeface="Courier New"/>
              </a:rPr>
              <a:t>1</a:t>
            </a:r>
            <a:endParaRPr sz="2150">
              <a:latin typeface="Courier New"/>
              <a:cs typeface="Courier Ne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78670" y="16509254"/>
            <a:ext cx="552450" cy="3562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150" spc="140">
                <a:latin typeface="Courier New"/>
                <a:cs typeface="Courier New"/>
              </a:rPr>
              <a:t>4</a:t>
            </a:r>
            <a:r>
              <a:rPr dirty="0" sz="2150" spc="220">
                <a:latin typeface="Courier New"/>
                <a:cs typeface="Courier New"/>
              </a:rPr>
              <a:t> </a:t>
            </a:r>
            <a:r>
              <a:rPr dirty="0" sz="2150" spc="-185">
                <a:latin typeface="Courier New"/>
                <a:cs typeface="Courier New"/>
              </a:rPr>
              <a:t>’</a:t>
            </a:r>
            <a:endParaRPr sz="2150">
              <a:latin typeface="Courier New"/>
              <a:cs typeface="Courier New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368336" y="16283993"/>
            <a:ext cx="17843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200">
                <a:latin typeface="Consolas"/>
                <a:cs typeface="Consolas"/>
              </a:rPr>
              <a:t>B</a:t>
            </a:r>
            <a:endParaRPr sz="2550">
              <a:latin typeface="Consolas"/>
              <a:cs typeface="Consola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408165" y="16534742"/>
            <a:ext cx="157480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-165">
                <a:latin typeface="Courier New"/>
                <a:cs typeface="Courier New"/>
              </a:rPr>
              <a:t>4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852129" y="16813048"/>
            <a:ext cx="19812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60">
                <a:latin typeface="Cambria"/>
                <a:cs typeface="Cambria"/>
              </a:rPr>
              <a:t>1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778220" y="16813048"/>
            <a:ext cx="353504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50975" algn="l"/>
                <a:tab pos="3004820" algn="l"/>
              </a:tabLst>
            </a:pPr>
            <a:r>
              <a:rPr dirty="0" sz="2550" spc="-20">
                <a:latin typeface="Cambria"/>
                <a:cs typeface="Cambria"/>
              </a:rPr>
              <a:t>1/</a:t>
            </a:r>
            <a:r>
              <a:rPr dirty="0" sz="2550" spc="-15">
                <a:latin typeface="Cambria"/>
                <a:cs typeface="Cambria"/>
              </a:rPr>
              <a:t>4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5">
                <a:latin typeface="Cambria"/>
                <a:cs typeface="Cambria"/>
              </a:rPr>
              <a:t>1/</a:t>
            </a:r>
            <a:r>
              <a:rPr dirty="0" sz="2550">
                <a:latin typeface="Cambria"/>
                <a:cs typeface="Cambria"/>
              </a:rPr>
              <a:t>4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5">
                <a:latin typeface="Cambria"/>
                <a:cs typeface="Cambria"/>
              </a:rPr>
              <a:t>1/2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51661" y="16133376"/>
            <a:ext cx="2567940" cy="1663064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342265">
              <a:lnSpc>
                <a:spcPct val="100000"/>
              </a:lnSpc>
              <a:spcBef>
                <a:spcPts val="1225"/>
              </a:spcBef>
              <a:tabLst>
                <a:tab pos="970915" algn="l"/>
                <a:tab pos="1333500" algn="l"/>
                <a:tab pos="1664970" algn="l"/>
                <a:tab pos="2148205" algn="l"/>
              </a:tabLst>
            </a:pPr>
            <a:r>
              <a:rPr dirty="0" sz="2700" spc="50">
                <a:latin typeface="Cambria"/>
                <a:cs typeface="Cambria"/>
              </a:rPr>
              <a:t>4</a:t>
            </a:r>
            <a:r>
              <a:rPr dirty="0" sz="2700" spc="-95">
                <a:latin typeface="Cambria"/>
                <a:cs typeface="Cambria"/>
              </a:rPr>
              <a:t> </a:t>
            </a:r>
            <a:r>
              <a:rPr dirty="0" sz="2700" spc="-65">
                <a:latin typeface="Cambria"/>
                <a:cs typeface="Cambria"/>
              </a:rPr>
              <a:t>A	</a:t>
            </a:r>
            <a:r>
              <a:rPr dirty="0" sz="2700" spc="-55">
                <a:latin typeface="Cambria"/>
                <a:cs typeface="Cambria"/>
              </a:rPr>
              <a:t>=	</a:t>
            </a:r>
            <a:r>
              <a:rPr dirty="0" sz="2700" spc="-130">
                <a:latin typeface="Cambria"/>
                <a:cs typeface="Cambria"/>
              </a:rPr>
              <a:t>1	</a:t>
            </a:r>
            <a:r>
              <a:rPr dirty="0" sz="2700" spc="-114">
                <a:latin typeface="Cambria"/>
                <a:cs typeface="Cambria"/>
              </a:rPr>
              <a:t>=r	</a:t>
            </a:r>
            <a:r>
              <a:rPr dirty="0" sz="2700" spc="-65">
                <a:latin typeface="Cambria"/>
                <a:cs typeface="Cambria"/>
              </a:rPr>
              <a:t>A</a:t>
            </a:r>
            <a:r>
              <a:rPr dirty="0" sz="2700" spc="40">
                <a:latin typeface="Cambria"/>
                <a:cs typeface="Cambria"/>
              </a:rPr>
              <a:t> </a:t>
            </a:r>
            <a:r>
              <a:rPr dirty="0" sz="2700" spc="-35">
                <a:latin typeface="Cambria"/>
                <a:cs typeface="Cambria"/>
              </a:rPr>
              <a:t>-</a:t>
            </a:r>
            <a:endParaRPr sz="2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215"/>
              </a:spcBef>
            </a:pPr>
            <a:r>
              <a:rPr dirty="0" sz="5250" spc="-900" strike="sngStrike">
                <a:latin typeface="Cambria"/>
                <a:cs typeface="Cambria"/>
              </a:rPr>
              <a:t>t</a:t>
            </a:r>
            <a:r>
              <a:rPr dirty="0" sz="5250" spc="-900" strike="noStrike">
                <a:latin typeface="Cambria"/>
                <a:cs typeface="Cambria"/>
              </a:rPr>
              <a:t> </a:t>
            </a:r>
            <a:r>
              <a:rPr dirty="0" sz="5250" spc="-3454" strike="sngStrike">
                <a:latin typeface="Cambria"/>
                <a:cs typeface="Cambria"/>
              </a:rPr>
              <a:t>—</a:t>
            </a:r>
            <a:r>
              <a:rPr dirty="0" sz="5250" spc="-620" strike="noStrike">
                <a:latin typeface="Cambria"/>
                <a:cs typeface="Cambria"/>
              </a:rPr>
              <a:t> </a:t>
            </a:r>
            <a:r>
              <a:rPr dirty="0" sz="5250" spc="-645" strike="sngStrike">
                <a:latin typeface="Cambria"/>
                <a:cs typeface="Cambria"/>
              </a:rPr>
              <a:t>i)t</a:t>
            </a:r>
            <a:r>
              <a:rPr dirty="0" sz="5250" spc="-570" strike="noStrike">
                <a:latin typeface="Cambria"/>
                <a:cs typeface="Cambria"/>
              </a:rPr>
              <a:t> </a:t>
            </a:r>
            <a:r>
              <a:rPr dirty="0" sz="5250" spc="-910" strike="sngStrike">
                <a:latin typeface="Cambria"/>
                <a:cs typeface="Cambria"/>
              </a:rPr>
              <a:t>+1)'</a:t>
            </a:r>
            <a:endParaRPr sz="5250">
              <a:latin typeface="Cambria"/>
              <a:cs typeface="Cambr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600796" y="16964600"/>
            <a:ext cx="4000500" cy="831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83845" indent="-271780">
              <a:lnSpc>
                <a:spcPct val="100000"/>
              </a:lnSpc>
              <a:spcBef>
                <a:spcPts val="135"/>
              </a:spcBef>
              <a:buChar char="•"/>
              <a:tabLst>
                <a:tab pos="284480" algn="l"/>
                <a:tab pos="1367790" algn="l"/>
                <a:tab pos="2812415" algn="l"/>
              </a:tabLst>
            </a:pPr>
            <a:r>
              <a:rPr dirty="0" sz="5250" spc="-445" i="1" strike="sngStrike">
                <a:latin typeface="Cambria"/>
                <a:cs typeface="Cambria"/>
              </a:rPr>
              <a:t>-</a:t>
            </a:r>
            <a:r>
              <a:rPr dirty="0" sz="5250" spc="-235" i="1" strike="sngStrike">
                <a:latin typeface="Cambria"/>
                <a:cs typeface="Cambria"/>
              </a:rPr>
              <a:t> </a:t>
            </a:r>
            <a:r>
              <a:rPr dirty="0" sz="5250" spc="-665" strike="sngStrike">
                <a:latin typeface="Cambria"/>
                <a:cs typeface="Cambria"/>
              </a:rPr>
              <a:t>I)</a:t>
            </a:r>
            <a:r>
              <a:rPr dirty="0" sz="5250" spc="-665" strike="noStrike">
                <a:latin typeface="Cambria"/>
                <a:cs typeface="Cambria"/>
              </a:rPr>
              <a:t>	</a:t>
            </a:r>
            <a:r>
              <a:rPr dirty="0" sz="5250" spc="-254" strike="noStrike">
                <a:latin typeface="Cambria"/>
                <a:cs typeface="Cambria"/>
              </a:rPr>
              <a:t>‹</a:t>
            </a:r>
            <a:r>
              <a:rPr dirty="0" sz="5250" spc="-254" strike="sngStrike">
                <a:latin typeface="Cambria"/>
                <a:cs typeface="Cambria"/>
              </a:rPr>
              <a:t>.+</a:t>
            </a:r>
            <a:r>
              <a:rPr dirty="0" sz="5250" spc="-565" strike="sngStrike">
                <a:latin typeface="Cambria"/>
                <a:cs typeface="Cambria"/>
              </a:rPr>
              <a:t> </a:t>
            </a:r>
            <a:r>
              <a:rPr dirty="0" sz="5250" spc="-550" strike="sngStrike">
                <a:latin typeface="Cambria"/>
                <a:cs typeface="Cambria"/>
              </a:rPr>
              <a:t>i)</a:t>
            </a:r>
            <a:r>
              <a:rPr dirty="0" sz="5250" spc="-550" strike="noStrike">
                <a:latin typeface="Cambria"/>
                <a:cs typeface="Cambria"/>
              </a:rPr>
              <a:t>	</a:t>
            </a:r>
            <a:r>
              <a:rPr dirty="0" sz="5250" spc="-315" strike="noStrike">
                <a:latin typeface="Cambria"/>
                <a:cs typeface="Cambria"/>
              </a:rPr>
              <a:t>(</a:t>
            </a:r>
            <a:r>
              <a:rPr dirty="0" sz="5250" spc="-315" strike="sngStrike">
                <a:latin typeface="Cambria"/>
                <a:cs typeface="Cambria"/>
              </a:rPr>
              <a:t>.+</a:t>
            </a:r>
            <a:r>
              <a:rPr dirty="0" sz="5250" spc="455" strike="sngStrike">
                <a:latin typeface="Cambria"/>
                <a:cs typeface="Cambria"/>
              </a:rPr>
              <a:t> </a:t>
            </a:r>
            <a:r>
              <a:rPr dirty="0" sz="5250" spc="-535" strike="sngStrike">
                <a:latin typeface="Cambria"/>
                <a:cs typeface="Cambria"/>
              </a:rPr>
              <a:t>)'</a:t>
            </a:r>
            <a:endParaRPr sz="52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15" y="19740891"/>
            <a:ext cx="245411" cy="363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24107" y="13939366"/>
            <a:ext cx="225778" cy="726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04638" y="13919733"/>
            <a:ext cx="215962" cy="726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83252" y="13909916"/>
            <a:ext cx="225778" cy="716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05442" y="13890283"/>
            <a:ext cx="225778" cy="726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94986" y="9836087"/>
            <a:ext cx="3052917" cy="1452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89069" y="1531366"/>
            <a:ext cx="1069993" cy="746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64569" y="1482284"/>
            <a:ext cx="3023468" cy="6773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72714" y="2611177"/>
            <a:ext cx="157063" cy="5988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30170" y="2503196"/>
            <a:ext cx="1688430" cy="7656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18683" y="4093461"/>
            <a:ext cx="854031" cy="3533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37759" y="1894575"/>
            <a:ext cx="1344854" cy="8932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37759" y="2974385"/>
            <a:ext cx="1305588" cy="2552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58670" y="4417404"/>
            <a:ext cx="775499" cy="2257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762670" y="4554835"/>
            <a:ext cx="29449" cy="5595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93069" y="2434480"/>
            <a:ext cx="854031" cy="3435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423796" y="2581727"/>
            <a:ext cx="1619715" cy="6086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413980" y="3298328"/>
            <a:ext cx="1727696" cy="4122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875353" y="10533056"/>
            <a:ext cx="1364487" cy="4711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425075" y="11711030"/>
            <a:ext cx="98164" cy="1570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425075" y="12064423"/>
            <a:ext cx="98164" cy="1668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318372" y="10680303"/>
            <a:ext cx="1128892" cy="4122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752853" y="5448132"/>
            <a:ext cx="29449" cy="23559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175828" y="4201442"/>
            <a:ext cx="1796411" cy="22577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59227" y="4034563"/>
            <a:ext cx="588987" cy="57917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902246" y="873664"/>
            <a:ext cx="5546297" cy="11779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980777" y="2611177"/>
            <a:ext cx="353392" cy="5988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442151" y="2974385"/>
            <a:ext cx="834398" cy="19632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433613" y="3740069"/>
            <a:ext cx="834398" cy="1668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346543" y="10081499"/>
            <a:ext cx="1099442" cy="39265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524518" y="10199296"/>
            <a:ext cx="1030727" cy="45155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484942" y="2503857"/>
            <a:ext cx="1646555" cy="734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30"/>
              </a:spcBef>
              <a:tabLst>
                <a:tab pos="1529715" algn="l"/>
              </a:tabLst>
            </a:pPr>
            <a:r>
              <a:rPr dirty="0" sz="2300" spc="-245">
                <a:solidFill>
                  <a:srgbClr val="646464"/>
                </a:solidFill>
                <a:latin typeface="Consolas"/>
                <a:cs typeface="Consolas"/>
              </a:rPr>
              <a:t>dx	</a:t>
            </a:r>
            <a:r>
              <a:rPr dirty="0" sz="2300" spc="-565">
                <a:latin typeface="Consolas"/>
                <a:cs typeface="Consolas"/>
              </a:rPr>
              <a:t>T</a:t>
            </a:r>
            <a:endParaRPr sz="2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300" spc="585">
                <a:latin typeface="Consolas"/>
                <a:cs typeface="Consolas"/>
              </a:rPr>
              <a:t>)jy1)</a:t>
            </a:r>
            <a:r>
              <a:rPr dirty="0" sz="2300" spc="535">
                <a:latin typeface="Consolas"/>
                <a:cs typeface="Consolas"/>
              </a:rPr>
              <a:t>*</a:t>
            </a:r>
            <a:r>
              <a:rPr dirty="0" sz="2300" spc="-1225">
                <a:solidFill>
                  <a:srgbClr val="4F4F4F"/>
                </a:solidFill>
                <a:latin typeface="Consolas"/>
                <a:cs typeface="Consolas"/>
              </a:rPr>
              <a:t>’</a:t>
            </a:r>
            <a:r>
              <a:rPr dirty="0" sz="2300" spc="-390">
                <a:latin typeface="Consolas"/>
                <a:cs typeface="Consolas"/>
              </a:rPr>
              <a:t>Æ</a:t>
            </a:r>
            <a:r>
              <a:rPr dirty="0" sz="2300" spc="-509">
                <a:solidFill>
                  <a:srgbClr val="808080"/>
                </a:solidFill>
                <a:latin typeface="Consolas"/>
                <a:cs typeface="Consolas"/>
              </a:rPr>
              <a:t>’</a:t>
            </a:r>
            <a:endParaRPr sz="2300">
              <a:latin typeface="Consolas"/>
              <a:cs typeface="Consola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90749" y="3187600"/>
            <a:ext cx="106045" cy="443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750" spc="-135">
                <a:latin typeface="Cambria"/>
                <a:cs typeface="Cambria"/>
              </a:rPr>
              <a:t>i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16176" y="3393746"/>
            <a:ext cx="4011295" cy="443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39090" algn="l"/>
                <a:tab pos="2447290" algn="l"/>
                <a:tab pos="3418840" algn="l"/>
              </a:tabLst>
            </a:pPr>
            <a:r>
              <a:rPr dirty="0" sz="2750" spc="-265">
                <a:solidFill>
                  <a:srgbClr val="232323"/>
                </a:solidFill>
                <a:latin typeface="Cambria"/>
                <a:cs typeface="Cambria"/>
              </a:rPr>
              <a:t>=	</a:t>
            </a:r>
            <a:r>
              <a:rPr dirty="0" sz="2750" spc="-160">
                <a:latin typeface="Cambria"/>
                <a:cs typeface="Cambria"/>
              </a:rPr>
              <a:t>-  </a:t>
            </a:r>
            <a:r>
              <a:rPr dirty="0" sz="2750" spc="-170">
                <a:latin typeface="Cambria"/>
                <a:cs typeface="Cambria"/>
              </a:rPr>
              <a:t>In)  </a:t>
            </a:r>
            <a:r>
              <a:rPr dirty="0" sz="2750" spc="-140">
                <a:solidFill>
                  <a:srgbClr val="111111"/>
                </a:solidFill>
                <a:latin typeface="Cambria"/>
                <a:cs typeface="Cambria"/>
              </a:rPr>
              <a:t>x</a:t>
            </a:r>
            <a:r>
              <a:rPr dirty="0" sz="2750" spc="-9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dirty="0" sz="2750" spc="-940">
                <a:solidFill>
                  <a:srgbClr val="4B4B4B"/>
                </a:solidFill>
                <a:latin typeface="Cambria"/>
                <a:cs typeface="Cambria"/>
              </a:rPr>
              <a:t>—</a:t>
            </a:r>
            <a:r>
              <a:rPr dirty="0" sz="2750" spc="170">
                <a:solidFill>
                  <a:srgbClr val="4B4B4B"/>
                </a:solidFill>
                <a:latin typeface="Cambria"/>
                <a:cs typeface="Cambria"/>
              </a:rPr>
              <a:t> </a:t>
            </a:r>
            <a:r>
              <a:rPr dirty="0" sz="2750" spc="-180">
                <a:latin typeface="Cambria"/>
                <a:cs typeface="Cambria"/>
              </a:rPr>
              <a:t>1]</a:t>
            </a:r>
            <a:r>
              <a:rPr dirty="0" sz="2750" spc="160">
                <a:latin typeface="Cambria"/>
                <a:cs typeface="Cambria"/>
              </a:rPr>
              <a:t> </a:t>
            </a:r>
            <a:r>
              <a:rPr dirty="0" sz="2750" spc="-1105">
                <a:solidFill>
                  <a:srgbClr val="0F0F0F"/>
                </a:solidFill>
                <a:latin typeface="Cambria"/>
                <a:cs typeface="Cambria"/>
              </a:rPr>
              <a:t>—	</a:t>
            </a:r>
            <a:r>
              <a:rPr dirty="0" sz="2750" spc="-165">
                <a:latin typeface="Cambria"/>
                <a:cs typeface="Cambria"/>
              </a:rPr>
              <a:t>In</a:t>
            </a:r>
            <a:r>
              <a:rPr dirty="0" sz="2750" spc="-155">
                <a:latin typeface="Cambria"/>
                <a:cs typeface="Cambria"/>
              </a:rPr>
              <a:t> </a:t>
            </a:r>
            <a:r>
              <a:rPr dirty="0" sz="2750" spc="-235">
                <a:latin typeface="Cambria"/>
                <a:cs typeface="Cambria"/>
              </a:rPr>
              <a:t>jx </a:t>
            </a:r>
            <a:r>
              <a:rPr dirty="0" sz="2750" spc="-120">
                <a:latin typeface="Cambria"/>
                <a:cs typeface="Cambria"/>
              </a:rPr>
              <a:t> </a:t>
            </a:r>
            <a:r>
              <a:rPr dirty="0" sz="2750" spc="-340">
                <a:latin typeface="Cambria"/>
                <a:cs typeface="Cambria"/>
              </a:rPr>
              <a:t>4	</a:t>
            </a:r>
            <a:r>
              <a:rPr dirty="0" sz="2750" spc="80">
                <a:latin typeface="Cambria"/>
                <a:cs typeface="Cambria"/>
              </a:rPr>
              <a:t>I)</a:t>
            </a:r>
            <a:r>
              <a:rPr dirty="0" sz="2750" spc="-55">
                <a:latin typeface="Cambria"/>
                <a:cs typeface="Cambria"/>
              </a:rPr>
              <a:t> </a:t>
            </a:r>
            <a:r>
              <a:rPr dirty="0" sz="2750" spc="-940">
                <a:solidFill>
                  <a:srgbClr val="424242"/>
                </a:solidFill>
                <a:latin typeface="Cambria"/>
                <a:cs typeface="Cambria"/>
              </a:rPr>
              <a:t>—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30952" y="4372119"/>
            <a:ext cx="158750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25">
                <a:latin typeface="Cambria"/>
                <a:cs typeface="Cambria"/>
              </a:rPr>
              <a:t>4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83107" y="5225742"/>
            <a:ext cx="1800860" cy="4953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13410" algn="l"/>
              </a:tabLst>
            </a:pPr>
            <a:r>
              <a:rPr dirty="0" sz="3050" spc="-340" i="1">
                <a:latin typeface="Cambria"/>
                <a:cs typeface="Cambria"/>
              </a:rPr>
              <a:t>Ex/	</a:t>
            </a:r>
            <a:r>
              <a:rPr dirty="0" sz="3050" spc="-215" i="1">
                <a:latin typeface="Cambria"/>
                <a:cs typeface="Cambria"/>
              </a:rPr>
              <a:t>evaluate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45301" y="5372989"/>
            <a:ext cx="1889125" cy="8502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3529"/>
              </a:lnSpc>
              <a:spcBef>
                <a:spcPts val="130"/>
              </a:spcBef>
              <a:tabLst>
                <a:tab pos="382270" algn="l"/>
                <a:tab pos="1132840" algn="l"/>
                <a:tab pos="1472565" algn="l"/>
              </a:tabLst>
            </a:pPr>
            <a:r>
              <a:rPr dirty="0" sz="3050" spc="-355" i="1">
                <a:latin typeface="Cambria"/>
                <a:cs typeface="Cambria"/>
              </a:rPr>
              <a:t>!	</a:t>
            </a:r>
            <a:r>
              <a:rPr dirty="0" sz="3050">
                <a:solidFill>
                  <a:srgbClr val="0C0C0C"/>
                </a:solidFill>
                <a:latin typeface="Cambria"/>
                <a:cs typeface="Cambria"/>
              </a:rPr>
              <a:t>(.</a:t>
            </a:r>
            <a:r>
              <a:rPr dirty="0" sz="3050">
                <a:latin typeface="Cambria"/>
                <a:cs typeface="Cambria"/>
              </a:rPr>
              <a:t>-2	</a:t>
            </a:r>
            <a:r>
              <a:rPr dirty="0" sz="3050" spc="-335">
                <a:latin typeface="Cambria"/>
                <a:cs typeface="Cambria"/>
              </a:rPr>
              <a:t>‘.•	</a:t>
            </a:r>
            <a:r>
              <a:rPr dirty="0" sz="3050" spc="-345">
                <a:latin typeface="Cambria"/>
                <a:cs typeface="Cambria"/>
              </a:rPr>
              <a:t>+</a:t>
            </a:r>
            <a:r>
              <a:rPr dirty="0" sz="3050" spc="-160">
                <a:latin typeface="Cambria"/>
                <a:cs typeface="Cambria"/>
              </a:rPr>
              <a:t> </a:t>
            </a:r>
            <a:r>
              <a:rPr dirty="0" sz="3050" spc="-30">
                <a:latin typeface="Cambria"/>
                <a:cs typeface="Cambria"/>
              </a:rPr>
              <a:t>›</a:t>
            </a:r>
            <a:endParaRPr sz="3050">
              <a:latin typeface="Cambria"/>
              <a:cs typeface="Cambria"/>
            </a:endParaRPr>
          </a:p>
          <a:p>
            <a:pPr algn="r" marR="120650">
              <a:lnSpc>
                <a:spcPts val="2930"/>
              </a:lnSpc>
            </a:pPr>
            <a:r>
              <a:rPr dirty="0" sz="2550" spc="-204">
                <a:latin typeface="Cambria"/>
                <a:cs typeface="Cambria"/>
              </a:rPr>
              <a:t>A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67110" y="5692173"/>
            <a:ext cx="1833880" cy="991235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algn="r" marR="116205">
              <a:lnSpc>
                <a:spcPct val="100000"/>
              </a:lnSpc>
              <a:spcBef>
                <a:spcPts val="1015"/>
              </a:spcBef>
            </a:pPr>
            <a:r>
              <a:rPr dirty="0" sz="2550" spc="-620">
                <a:latin typeface="Cambria"/>
                <a:cs typeface="Cambria"/>
              </a:rPr>
              <a:t>IN</a:t>
            </a:r>
            <a:r>
              <a:rPr dirty="0" sz="2550" spc="204">
                <a:latin typeface="Cambria"/>
                <a:cs typeface="Cambria"/>
              </a:rPr>
              <a:t> </a:t>
            </a:r>
            <a:r>
              <a:rPr dirty="0" sz="2550" spc="-50">
                <a:latin typeface="Cambria"/>
                <a:cs typeface="Cambria"/>
              </a:rPr>
              <a:t>x </a:t>
            </a:r>
            <a:r>
              <a:rPr dirty="0" sz="2550" spc="-270">
                <a:latin typeface="Cambria"/>
                <a:cs typeface="Cambria"/>
              </a:rPr>
              <a:t>-ł-</a:t>
            </a:r>
            <a:r>
              <a:rPr dirty="0" sz="2550" spc="-130">
                <a:latin typeface="Cambria"/>
                <a:cs typeface="Cambria"/>
              </a:rPr>
              <a:t> </a:t>
            </a:r>
            <a:r>
              <a:rPr dirty="0" sz="2550" spc="-25">
                <a:solidFill>
                  <a:srgbClr val="6E6E6E"/>
                </a:solidFill>
                <a:latin typeface="Cambria"/>
                <a:cs typeface="Cambria"/>
              </a:rPr>
              <a:t>c</a:t>
            </a:r>
            <a:endParaRPr sz="2550">
              <a:latin typeface="Cambria"/>
              <a:cs typeface="Cambria"/>
            </a:endParaRPr>
          </a:p>
          <a:p>
            <a:pPr algn="r" marR="43180">
              <a:lnSpc>
                <a:spcPct val="100000"/>
              </a:lnSpc>
              <a:spcBef>
                <a:spcPts val="860"/>
              </a:spcBef>
              <a:tabLst>
                <a:tab pos="598170" algn="l"/>
              </a:tabLst>
            </a:pPr>
            <a:r>
              <a:rPr dirty="0" sz="2300" spc="-220">
                <a:latin typeface="Cambria"/>
                <a:cs typeface="Cambria"/>
              </a:rPr>
              <a:t>)	</a:t>
            </a:r>
            <a:r>
              <a:rPr dirty="0" sz="2300">
                <a:latin typeface="Cambria"/>
                <a:cs typeface="Cambria"/>
              </a:rPr>
              <a:t>(X </a:t>
            </a:r>
            <a:r>
              <a:rPr dirty="0" baseline="24509" sz="2550" spc="112">
                <a:latin typeface="Cambria"/>
                <a:cs typeface="Cambria"/>
              </a:rPr>
              <a:t>2 </a:t>
            </a:r>
            <a:r>
              <a:rPr dirty="0" sz="2300" spc="-165">
                <a:solidFill>
                  <a:srgbClr val="070707"/>
                </a:solidFill>
                <a:latin typeface="Cambria"/>
                <a:cs typeface="Cambria"/>
              </a:rPr>
              <a:t>-F</a:t>
            </a:r>
            <a:r>
              <a:rPr dirty="0" sz="2300" spc="-100">
                <a:solidFill>
                  <a:srgbClr val="070707"/>
                </a:solidFill>
                <a:latin typeface="Cambria"/>
                <a:cs typeface="Cambria"/>
              </a:rPr>
              <a:t> </a:t>
            </a:r>
            <a:r>
              <a:rPr dirty="0" sz="2300" spc="-114">
                <a:latin typeface="Cambria"/>
                <a:cs typeface="Cambria"/>
              </a:rPr>
              <a:t>1$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41558" y="6721661"/>
            <a:ext cx="4291965" cy="4495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941830" algn="l"/>
              </a:tabLst>
            </a:pPr>
            <a:r>
              <a:rPr dirty="0" sz="2750" spc="-260">
                <a:latin typeface="Cambria"/>
                <a:cs typeface="Cambria"/>
              </a:rPr>
              <a:t>A  </a:t>
            </a:r>
            <a:r>
              <a:rPr dirty="0" baseline="-2020" sz="4125" spc="60">
                <a:latin typeface="Cambria"/>
                <a:cs typeface="Cambria"/>
              </a:rPr>
              <a:t>(x</a:t>
            </a:r>
            <a:r>
              <a:rPr dirty="0" baseline="28571" sz="2625" spc="60">
                <a:latin typeface="Cambria"/>
                <a:cs typeface="Cambria"/>
              </a:rPr>
              <a:t>2  </a:t>
            </a:r>
            <a:r>
              <a:rPr dirty="0" sz="2750" spc="-325">
                <a:latin typeface="Cambria"/>
                <a:cs typeface="Cambria"/>
              </a:rPr>
              <a:t>-I- </a:t>
            </a:r>
            <a:r>
              <a:rPr dirty="0" sz="2750" spc="-155">
                <a:latin typeface="Cambria"/>
                <a:cs typeface="Cambria"/>
              </a:rPr>
              <a:t> </a:t>
            </a:r>
            <a:r>
              <a:rPr dirty="0" sz="2750" spc="-135">
                <a:latin typeface="Cambria"/>
                <a:cs typeface="Cambria"/>
              </a:rPr>
              <a:t>1)</a:t>
            </a:r>
            <a:r>
              <a:rPr dirty="0" sz="2750" spc="165">
                <a:latin typeface="Cambria"/>
                <a:cs typeface="Cambria"/>
              </a:rPr>
              <a:t> </a:t>
            </a:r>
            <a:r>
              <a:rPr dirty="0" sz="2750" spc="-155">
                <a:latin typeface="Cambria"/>
                <a:cs typeface="Cambria"/>
              </a:rPr>
              <a:t>+	</a:t>
            </a:r>
            <a:r>
              <a:rPr dirty="0" sz="2750" spc="10">
                <a:latin typeface="Cambria"/>
                <a:cs typeface="Cambria"/>
              </a:rPr>
              <a:t>(B </a:t>
            </a:r>
            <a:r>
              <a:rPr dirty="0" sz="2750" spc="-150">
                <a:solidFill>
                  <a:srgbClr val="080808"/>
                </a:solidFill>
                <a:latin typeface="Cambria"/>
                <a:cs typeface="Cambria"/>
              </a:rPr>
              <a:t>x </a:t>
            </a:r>
            <a:r>
              <a:rPr dirty="0" sz="2750" spc="-365">
                <a:latin typeface="Cambria"/>
                <a:cs typeface="Cambria"/>
              </a:rPr>
              <a:t>-F </a:t>
            </a:r>
            <a:r>
              <a:rPr dirty="0" sz="2750" spc="-15">
                <a:latin typeface="Cambria"/>
                <a:cs typeface="Cambria"/>
              </a:rPr>
              <a:t>c)</a:t>
            </a:r>
            <a:r>
              <a:rPr dirty="0" sz="2750" spc="-15">
                <a:solidFill>
                  <a:srgbClr val="181818"/>
                </a:solidFill>
                <a:latin typeface="Cambria"/>
                <a:cs typeface="Cambria"/>
              </a:rPr>
              <a:t>(x</a:t>
            </a:r>
            <a:r>
              <a:rPr dirty="0" sz="2750" spc="-18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dirty="0" sz="2750" spc="-1030">
                <a:solidFill>
                  <a:srgbClr val="5D5D5D"/>
                </a:solidFill>
                <a:latin typeface="Cambria"/>
                <a:cs typeface="Cambria"/>
              </a:rPr>
              <a:t>—</a:t>
            </a:r>
            <a:r>
              <a:rPr dirty="0" sz="2750" spc="150">
                <a:solidFill>
                  <a:srgbClr val="5D5D5D"/>
                </a:solidFill>
                <a:latin typeface="Cambria"/>
                <a:cs typeface="Cambria"/>
              </a:rPr>
              <a:t> </a:t>
            </a:r>
            <a:r>
              <a:rPr dirty="0" sz="2750" spc="-30">
                <a:solidFill>
                  <a:srgbClr val="080808"/>
                </a:solidFill>
                <a:latin typeface="Cambria"/>
                <a:cs typeface="Cambria"/>
              </a:rPr>
              <a:t>2)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70397" y="5720197"/>
            <a:ext cx="3559175" cy="1957705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1240790">
              <a:lnSpc>
                <a:spcPct val="100000"/>
              </a:lnSpc>
              <a:spcBef>
                <a:spcPts val="1140"/>
              </a:spcBef>
            </a:pPr>
            <a:r>
              <a:rPr dirty="0" sz="2550" spc="-225">
                <a:latin typeface="Cambria"/>
                <a:cs typeface="Cambria"/>
              </a:rPr>
              <a:t>1</a:t>
            </a:r>
            <a:endParaRPr sz="2550">
              <a:latin typeface="Cambria"/>
              <a:cs typeface="Cambria"/>
            </a:endParaRPr>
          </a:p>
          <a:p>
            <a:pPr marL="1105535">
              <a:lnSpc>
                <a:spcPct val="100000"/>
              </a:lnSpc>
              <a:spcBef>
                <a:spcPts val="980"/>
              </a:spcBef>
              <a:tabLst>
                <a:tab pos="1839595" algn="l"/>
                <a:tab pos="2116455" algn="l"/>
                <a:tab pos="2950845" algn="l"/>
                <a:tab pos="3326765" algn="l"/>
              </a:tabLst>
            </a:pPr>
            <a:r>
              <a:rPr dirty="0" sz="2300" spc="-15">
                <a:latin typeface="Cambria"/>
                <a:cs typeface="Cambria"/>
              </a:rPr>
              <a:t>)</a:t>
            </a:r>
            <a:r>
              <a:rPr dirty="0" sz="2300" spc="-10">
                <a:latin typeface="Cambria"/>
                <a:cs typeface="Cambria"/>
              </a:rPr>
              <a:t>(</a:t>
            </a:r>
            <a:r>
              <a:rPr dirty="0" sz="2300">
                <a:latin typeface="Cambria"/>
                <a:cs typeface="Cambria"/>
              </a:rPr>
              <a:t>	</a:t>
            </a:r>
            <a:r>
              <a:rPr dirty="0" sz="2300" spc="-5">
                <a:latin typeface="Cambria"/>
                <a:cs typeface="Cambria"/>
              </a:rPr>
              <a:t>'</a:t>
            </a:r>
            <a:r>
              <a:rPr dirty="0" sz="2300">
                <a:latin typeface="Cambria"/>
                <a:cs typeface="Cambria"/>
              </a:rPr>
              <a:t>	</a:t>
            </a:r>
            <a:r>
              <a:rPr dirty="0" sz="2300" spc="-15">
                <a:latin typeface="Cambria"/>
                <a:cs typeface="Cambria"/>
              </a:rPr>
              <a:t>1</a:t>
            </a:r>
            <a:r>
              <a:rPr dirty="0" sz="2300" spc="-10">
                <a:latin typeface="Cambria"/>
                <a:cs typeface="Cambria"/>
              </a:rPr>
              <a:t>)</a:t>
            </a:r>
            <a:r>
              <a:rPr dirty="0" sz="2300">
                <a:latin typeface="Cambria"/>
                <a:cs typeface="Cambria"/>
              </a:rPr>
              <a:t>	</a:t>
            </a:r>
            <a:r>
              <a:rPr dirty="0" sz="2300" spc="-10">
                <a:latin typeface="Cambria"/>
                <a:cs typeface="Cambria"/>
              </a:rPr>
              <a:t>(</a:t>
            </a:r>
            <a:r>
              <a:rPr dirty="0" sz="2300">
                <a:latin typeface="Cambria"/>
                <a:cs typeface="Cambria"/>
              </a:rPr>
              <a:t>	</a:t>
            </a:r>
            <a:r>
              <a:rPr dirty="0" sz="2300" spc="-580">
                <a:latin typeface="Cambria"/>
                <a:cs typeface="Cambria"/>
              </a:rPr>
              <a:t>—</a:t>
            </a:r>
            <a:endParaRPr sz="2300">
              <a:latin typeface="Cambria"/>
              <a:cs typeface="Cambria"/>
            </a:endParaRPr>
          </a:p>
          <a:p>
            <a:pPr marL="783590">
              <a:lnSpc>
                <a:spcPct val="100000"/>
              </a:lnSpc>
              <a:spcBef>
                <a:spcPts val="500"/>
              </a:spcBef>
            </a:pPr>
            <a:r>
              <a:rPr dirty="0" sz="2750" spc="-70">
                <a:latin typeface="Cambria"/>
                <a:cs typeface="Cambria"/>
              </a:rPr>
              <a:t>i</a:t>
            </a:r>
            <a:endParaRPr sz="27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599565" algn="l"/>
              </a:tabLst>
            </a:pPr>
            <a:r>
              <a:rPr dirty="0" sz="2600" spc="30">
                <a:latin typeface="Cambria"/>
                <a:cs typeface="Cambria"/>
              </a:rPr>
              <a:t>(x</a:t>
            </a:r>
            <a:r>
              <a:rPr dirty="0" sz="2600" spc="80">
                <a:latin typeface="Cambria"/>
                <a:cs typeface="Cambria"/>
              </a:rPr>
              <a:t> </a:t>
            </a:r>
            <a:r>
              <a:rPr dirty="0" sz="2600" spc="-865">
                <a:latin typeface="Cambria"/>
                <a:cs typeface="Cambria"/>
              </a:rPr>
              <a:t>—</a:t>
            </a:r>
            <a:r>
              <a:rPr dirty="0" sz="2600" spc="114">
                <a:latin typeface="Cambria"/>
                <a:cs typeface="Cambria"/>
              </a:rPr>
              <a:t> </a:t>
            </a:r>
            <a:r>
              <a:rPr dirty="0" sz="2600" spc="95">
                <a:latin typeface="Cambria"/>
                <a:cs typeface="Cambria"/>
              </a:rPr>
              <a:t>2)</a:t>
            </a:r>
            <a:r>
              <a:rPr dirty="0" sz="2600" spc="-25">
                <a:latin typeface="Cambria"/>
                <a:cs typeface="Cambria"/>
              </a:rPr>
              <a:t> </a:t>
            </a:r>
            <a:r>
              <a:rPr dirty="0" sz="2600" spc="70">
                <a:latin typeface="Cambria"/>
                <a:cs typeface="Cambria"/>
              </a:rPr>
              <a:t>(	</a:t>
            </a:r>
            <a:r>
              <a:rPr dirty="0" sz="2600" spc="-285">
                <a:latin typeface="Cambria"/>
                <a:cs typeface="Cambria"/>
              </a:rPr>
              <a:t>'-F</a:t>
            </a:r>
            <a:r>
              <a:rPr dirty="0" sz="2600" spc="-90">
                <a:latin typeface="Cambria"/>
                <a:cs typeface="Cambria"/>
              </a:rPr>
              <a:t> </a:t>
            </a:r>
            <a:r>
              <a:rPr dirty="0" sz="2600" spc="35">
                <a:latin typeface="Cambria"/>
                <a:cs typeface="Cambria"/>
              </a:rPr>
              <a:t>1)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55617" y="7251203"/>
            <a:ext cx="953135" cy="4267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2600" spc="-15">
                <a:latin typeface="Cambria"/>
                <a:cs typeface="Cambria"/>
              </a:rPr>
              <a:t>(x</a:t>
            </a:r>
            <a:r>
              <a:rPr dirty="0" sz="2600" spc="60">
                <a:latin typeface="Cambria"/>
                <a:cs typeface="Cambria"/>
              </a:rPr>
              <a:t> </a:t>
            </a:r>
            <a:r>
              <a:rPr dirty="0" sz="2600" spc="-790">
                <a:solidFill>
                  <a:srgbClr val="0C0C0C"/>
                </a:solidFill>
                <a:latin typeface="Cambria"/>
                <a:cs typeface="Cambria"/>
              </a:rPr>
              <a:t>—</a:t>
            </a:r>
            <a:r>
              <a:rPr dirty="0" sz="2600" spc="150">
                <a:solidFill>
                  <a:srgbClr val="0C0C0C"/>
                </a:solidFill>
                <a:latin typeface="Cambria"/>
                <a:cs typeface="Cambria"/>
              </a:rPr>
              <a:t> </a:t>
            </a:r>
            <a:r>
              <a:rPr dirty="0" baseline="5341" sz="3900" spc="-22">
                <a:latin typeface="Cambria"/>
                <a:cs typeface="Cambria"/>
              </a:rPr>
              <a:t>2</a:t>
            </a:r>
            <a:endParaRPr baseline="5341" sz="390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83083" y="7211938"/>
            <a:ext cx="278765" cy="4267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400" spc="145">
                <a:latin typeface="Cambria"/>
                <a:cs typeface="Cambria"/>
              </a:rPr>
              <a:t>x</a:t>
            </a:r>
            <a:r>
              <a:rPr dirty="0" sz="2600" spc="65">
                <a:latin typeface="Cambria"/>
                <a:cs typeface="Cambria"/>
              </a:rPr>
              <a:t>'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74355" y="7667287"/>
            <a:ext cx="6089650" cy="91376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  <a:tabLst>
                <a:tab pos="601980" algn="l"/>
                <a:tab pos="2795905" algn="l"/>
                <a:tab pos="3839210" algn="l"/>
                <a:tab pos="4351655" algn="l"/>
                <a:tab pos="4850765" algn="l"/>
              </a:tabLst>
            </a:pPr>
            <a:r>
              <a:rPr dirty="0" sz="2650" spc="-290">
                <a:solidFill>
                  <a:srgbClr val="0C0C0C"/>
                </a:solidFill>
                <a:latin typeface="Cambria"/>
                <a:cs typeface="Cambria"/>
              </a:rPr>
              <a:t>1	</a:t>
            </a:r>
            <a:r>
              <a:rPr dirty="0" sz="2650" spc="-919">
                <a:solidFill>
                  <a:srgbClr val="0F0F0F"/>
                </a:solidFill>
                <a:latin typeface="Cambria"/>
                <a:cs typeface="Cambria"/>
              </a:rPr>
              <a:t>—</a:t>
            </a:r>
            <a:r>
              <a:rPr dirty="0" sz="2650" spc="340">
                <a:solidFill>
                  <a:srgbClr val="0F0F0F"/>
                </a:solidFill>
                <a:latin typeface="Cambria"/>
                <a:cs typeface="Cambria"/>
              </a:rPr>
              <a:t> </a:t>
            </a:r>
            <a:r>
              <a:rPr dirty="0" sz="2650" spc="114">
                <a:latin typeface="Cambria"/>
                <a:cs typeface="Cambria"/>
              </a:rPr>
              <a:t>A(x' </a:t>
            </a:r>
            <a:r>
              <a:rPr dirty="0" sz="2650" spc="-505">
                <a:latin typeface="Cambria"/>
                <a:cs typeface="Cambria"/>
              </a:rPr>
              <a:t>-1-           </a:t>
            </a:r>
            <a:r>
              <a:rPr dirty="0" sz="2650" spc="-480">
                <a:latin typeface="Cambria"/>
                <a:cs typeface="Cambria"/>
              </a:rPr>
              <a:t> </a:t>
            </a:r>
            <a:r>
              <a:rPr dirty="0" baseline="-2096" sz="3975" spc="-7">
                <a:latin typeface="Cambria"/>
                <a:cs typeface="Cambria"/>
              </a:rPr>
              <a:t>1</a:t>
            </a:r>
            <a:r>
              <a:rPr dirty="0" baseline="2096" sz="3975" spc="-7">
                <a:latin typeface="Cambria"/>
                <a:cs typeface="Cambria"/>
              </a:rPr>
              <a:t>)</a:t>
            </a:r>
            <a:r>
              <a:rPr dirty="0" baseline="2096" sz="3975" spc="82">
                <a:latin typeface="Cambria"/>
                <a:cs typeface="Cambria"/>
              </a:rPr>
              <a:t> </a:t>
            </a:r>
            <a:r>
              <a:rPr dirty="0" sz="2650" spc="-240">
                <a:latin typeface="Cambria"/>
                <a:cs typeface="Cambria"/>
              </a:rPr>
              <a:t>-ł-	</a:t>
            </a:r>
            <a:r>
              <a:rPr dirty="0" sz="2650" spc="-95">
                <a:latin typeface="Cambria"/>
                <a:cs typeface="Cambria"/>
              </a:rPr>
              <a:t>(BX</a:t>
            </a:r>
            <a:r>
              <a:rPr dirty="0" sz="2650" spc="110">
                <a:latin typeface="Cambria"/>
                <a:cs typeface="Cambria"/>
              </a:rPr>
              <a:t> </a:t>
            </a:r>
            <a:r>
              <a:rPr dirty="0" sz="2650" spc="-275">
                <a:latin typeface="Cambria"/>
                <a:cs typeface="Cambria"/>
              </a:rPr>
              <a:t>-ł-	</a:t>
            </a:r>
            <a:r>
              <a:rPr dirty="0" sz="2650" spc="30">
                <a:latin typeface="Cambria"/>
                <a:cs typeface="Cambria"/>
              </a:rPr>
              <a:t>)(	</a:t>
            </a:r>
            <a:r>
              <a:rPr dirty="0" sz="2650" spc="-840">
                <a:latin typeface="Cambria"/>
                <a:cs typeface="Cambria"/>
              </a:rPr>
              <a:t>—	</a:t>
            </a:r>
            <a:r>
              <a:rPr dirty="0" sz="2650" spc="-320">
                <a:latin typeface="Cambria"/>
                <a:cs typeface="Cambria"/>
              </a:rPr>
              <a:t>)</a:t>
            </a:r>
            <a:endParaRPr sz="2650">
              <a:latin typeface="Cambria"/>
              <a:cs typeface="Cambria"/>
            </a:endParaRPr>
          </a:p>
          <a:p>
            <a:pPr marL="48260">
              <a:lnSpc>
                <a:spcPct val="100000"/>
              </a:lnSpc>
              <a:spcBef>
                <a:spcPts val="350"/>
              </a:spcBef>
              <a:tabLst>
                <a:tab pos="744220" algn="l"/>
                <a:tab pos="1087120" algn="l"/>
                <a:tab pos="2088514" algn="l"/>
                <a:tab pos="2707640" algn="l"/>
                <a:tab pos="3370579" algn="l"/>
                <a:tab pos="3766820" algn="l"/>
              </a:tabLst>
            </a:pPr>
            <a:r>
              <a:rPr dirty="0" baseline="-5341" sz="3900" spc="-217">
                <a:latin typeface="Cambria"/>
                <a:cs typeface="Cambria"/>
              </a:rPr>
              <a:t>1	</a:t>
            </a:r>
            <a:r>
              <a:rPr dirty="0" sz="2600" spc="-145">
                <a:solidFill>
                  <a:srgbClr val="070707"/>
                </a:solidFill>
                <a:latin typeface="Cambria"/>
                <a:cs typeface="Cambria"/>
              </a:rPr>
              <a:t>=	</a:t>
            </a:r>
            <a:r>
              <a:rPr dirty="0" sz="2600" spc="-165">
                <a:latin typeface="Cambria"/>
                <a:cs typeface="Cambria"/>
              </a:rPr>
              <a:t>A</a:t>
            </a:r>
            <a:r>
              <a:rPr dirty="0" sz="2600" spc="185">
                <a:latin typeface="Cambria"/>
                <a:cs typeface="Cambria"/>
              </a:rPr>
              <a:t> </a:t>
            </a:r>
            <a:r>
              <a:rPr dirty="0" sz="2600" spc="-15">
                <a:latin typeface="Cambria"/>
                <a:cs typeface="Cambria"/>
              </a:rPr>
              <a:t>x</a:t>
            </a:r>
            <a:r>
              <a:rPr dirty="0" sz="1850" spc="-15">
                <a:latin typeface="Cambria"/>
                <a:cs typeface="Cambria"/>
              </a:rPr>
              <a:t>2 </a:t>
            </a:r>
            <a:r>
              <a:rPr dirty="0" sz="1850" spc="55">
                <a:latin typeface="Cambria"/>
                <a:cs typeface="Cambria"/>
              </a:rPr>
              <a:t> </a:t>
            </a:r>
            <a:r>
              <a:rPr dirty="0" sz="2600" spc="-75">
                <a:latin typeface="Cambria"/>
                <a:cs typeface="Cambria"/>
              </a:rPr>
              <a:t>+	</a:t>
            </a:r>
            <a:r>
              <a:rPr dirty="0" sz="2600" spc="-80">
                <a:latin typeface="Cambria"/>
                <a:cs typeface="Cambria"/>
              </a:rPr>
              <a:t>A</a:t>
            </a:r>
            <a:r>
              <a:rPr dirty="0" sz="2600" spc="135">
                <a:latin typeface="Cambria"/>
                <a:cs typeface="Cambria"/>
              </a:rPr>
              <a:t> </a:t>
            </a:r>
            <a:r>
              <a:rPr dirty="0" sz="2600" spc="-75">
                <a:latin typeface="Cambria"/>
                <a:cs typeface="Cambria"/>
              </a:rPr>
              <a:t>+	</a:t>
            </a:r>
            <a:r>
              <a:rPr dirty="0" sz="2600" spc="-95">
                <a:latin typeface="Cambria"/>
                <a:cs typeface="Cambria"/>
              </a:rPr>
              <a:t>B</a:t>
            </a:r>
            <a:r>
              <a:rPr dirty="0" sz="2600" spc="-10">
                <a:latin typeface="Cambria"/>
                <a:cs typeface="Cambria"/>
              </a:rPr>
              <a:t> </a:t>
            </a:r>
            <a:r>
              <a:rPr dirty="0" sz="2600" spc="-60">
                <a:latin typeface="Cambria"/>
                <a:cs typeface="Cambria"/>
              </a:rPr>
              <a:t>x'	</a:t>
            </a:r>
            <a:r>
              <a:rPr dirty="0" sz="2600" spc="-865">
                <a:latin typeface="Cambria"/>
                <a:cs typeface="Cambria"/>
              </a:rPr>
              <a:t>—	</a:t>
            </a:r>
            <a:r>
              <a:rPr dirty="0" sz="2600" spc="-80">
                <a:latin typeface="Cambria"/>
                <a:cs typeface="Cambria"/>
              </a:rPr>
              <a:t>2B </a:t>
            </a:r>
            <a:r>
              <a:rPr dirty="0" sz="2600" spc="10">
                <a:solidFill>
                  <a:srgbClr val="0F0F0F"/>
                </a:solidFill>
                <a:latin typeface="Cambria"/>
                <a:cs typeface="Cambria"/>
              </a:rPr>
              <a:t>x </a:t>
            </a:r>
            <a:r>
              <a:rPr dirty="0" sz="2600" spc="-315">
                <a:latin typeface="Cambria"/>
                <a:cs typeface="Cambria"/>
              </a:rPr>
              <a:t>-Ł </a:t>
            </a:r>
            <a:r>
              <a:rPr dirty="0" sz="2600" spc="45">
                <a:latin typeface="Cambria"/>
                <a:cs typeface="Cambria"/>
              </a:rPr>
              <a:t>C </a:t>
            </a:r>
            <a:r>
              <a:rPr dirty="0" sz="2600" spc="-65">
                <a:latin typeface="Cambria"/>
                <a:cs typeface="Cambria"/>
              </a:rPr>
              <a:t>x </a:t>
            </a:r>
            <a:r>
              <a:rPr dirty="0" sz="2600" spc="-865">
                <a:latin typeface="Cambria"/>
                <a:cs typeface="Cambria"/>
              </a:rPr>
              <a:t>—</a:t>
            </a:r>
            <a:r>
              <a:rPr dirty="0" sz="2600" spc="180">
                <a:latin typeface="Cambria"/>
                <a:cs typeface="Cambria"/>
              </a:rPr>
              <a:t> </a:t>
            </a:r>
            <a:r>
              <a:rPr dirty="0" sz="2600" spc="85">
                <a:latin typeface="Cambria"/>
                <a:cs typeface="Cambria"/>
              </a:rPr>
              <a:t>2</a:t>
            </a:r>
            <a:r>
              <a:rPr dirty="0" sz="2600" spc="-160">
                <a:latin typeface="Cambria"/>
                <a:cs typeface="Cambria"/>
              </a:rPr>
              <a:t> </a:t>
            </a:r>
            <a:r>
              <a:rPr dirty="0" sz="2600" spc="45">
                <a:latin typeface="Cambria"/>
                <a:cs typeface="Cambria"/>
              </a:rPr>
              <a:t>C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83788" y="8600966"/>
            <a:ext cx="4740910" cy="4267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892935" algn="l"/>
              </a:tabLst>
            </a:pPr>
            <a:r>
              <a:rPr dirty="0" sz="2600" spc="-15">
                <a:latin typeface="Cambria"/>
                <a:cs typeface="Cambria"/>
              </a:rPr>
              <a:t>(A  </a:t>
            </a:r>
            <a:r>
              <a:rPr dirty="0" sz="2600" spc="-300">
                <a:latin typeface="Cambria"/>
                <a:cs typeface="Cambria"/>
              </a:rPr>
              <a:t>-F</a:t>
            </a:r>
            <a:r>
              <a:rPr dirty="0" sz="2600" spc="-229">
                <a:latin typeface="Cambria"/>
                <a:cs typeface="Cambria"/>
              </a:rPr>
              <a:t> </a:t>
            </a:r>
            <a:r>
              <a:rPr dirty="0" sz="2600" spc="50">
                <a:latin typeface="Cambria"/>
                <a:cs typeface="Cambria"/>
              </a:rPr>
              <a:t>B)x</a:t>
            </a:r>
            <a:r>
              <a:rPr dirty="0" baseline="28528" sz="2775" spc="75">
                <a:latin typeface="Cambria"/>
                <a:cs typeface="Cambria"/>
              </a:rPr>
              <a:t>2</a:t>
            </a:r>
            <a:r>
              <a:rPr dirty="0" baseline="28528" sz="2775" spc="494">
                <a:latin typeface="Cambria"/>
                <a:cs typeface="Cambria"/>
              </a:rPr>
              <a:t> </a:t>
            </a:r>
            <a:r>
              <a:rPr dirty="0" sz="2600" spc="-245">
                <a:latin typeface="Cambria"/>
                <a:cs typeface="Cambria"/>
              </a:rPr>
              <a:t>-I-	</a:t>
            </a:r>
            <a:r>
              <a:rPr dirty="0" sz="2600" spc="60">
                <a:latin typeface="Cambria"/>
                <a:cs typeface="Cambria"/>
              </a:rPr>
              <a:t>(C </a:t>
            </a:r>
            <a:r>
              <a:rPr dirty="0" sz="2600" spc="-865">
                <a:latin typeface="Cambria"/>
                <a:cs typeface="Cambria"/>
              </a:rPr>
              <a:t>—</a:t>
            </a:r>
            <a:r>
              <a:rPr dirty="0" sz="2600" spc="180">
                <a:latin typeface="Cambria"/>
                <a:cs typeface="Cambria"/>
              </a:rPr>
              <a:t> </a:t>
            </a:r>
            <a:r>
              <a:rPr dirty="0" sz="2600" spc="35">
                <a:latin typeface="Cambria"/>
                <a:cs typeface="Cambria"/>
              </a:rPr>
              <a:t>2B)x </a:t>
            </a:r>
            <a:r>
              <a:rPr dirty="0" sz="2600" spc="-480">
                <a:latin typeface="Cambria"/>
                <a:cs typeface="Cambria"/>
              </a:rPr>
              <a:t>-1-  </a:t>
            </a:r>
            <a:r>
              <a:rPr dirty="0" baseline="5341" sz="3900">
                <a:latin typeface="Cambria"/>
                <a:cs typeface="Cambria"/>
              </a:rPr>
              <a:t>A</a:t>
            </a:r>
            <a:r>
              <a:rPr dirty="0" baseline="5341" sz="3900" spc="127">
                <a:latin typeface="Cambria"/>
                <a:cs typeface="Cambria"/>
              </a:rPr>
              <a:t> </a:t>
            </a:r>
            <a:r>
              <a:rPr dirty="0" baseline="5341" sz="3900" spc="-1297">
                <a:latin typeface="Cambria"/>
                <a:cs typeface="Cambria"/>
              </a:rPr>
              <a:t>—</a:t>
            </a:r>
            <a:r>
              <a:rPr dirty="0" baseline="5341" sz="3900" spc="262">
                <a:latin typeface="Cambria"/>
                <a:cs typeface="Cambria"/>
              </a:rPr>
              <a:t> </a:t>
            </a:r>
            <a:r>
              <a:rPr dirty="0" baseline="5341" sz="3900" spc="37">
                <a:latin typeface="Cambria"/>
                <a:cs typeface="Cambria"/>
              </a:rPr>
              <a:t>2C</a:t>
            </a:r>
            <a:endParaRPr baseline="5341" sz="390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99657" y="9509397"/>
            <a:ext cx="2089150" cy="443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34085" algn="l"/>
              </a:tabLst>
            </a:pPr>
            <a:r>
              <a:rPr dirty="0" sz="2750" spc="-525">
                <a:latin typeface="Cambria"/>
                <a:cs typeface="Cambria"/>
              </a:rPr>
              <a:t>==&gt;	</a:t>
            </a:r>
            <a:r>
              <a:rPr dirty="0" sz="2750" spc="-55">
                <a:latin typeface="Cambria"/>
                <a:cs typeface="Cambria"/>
              </a:rPr>
              <a:t>2C</a:t>
            </a:r>
            <a:r>
              <a:rPr dirty="0" sz="2750" spc="-80">
                <a:latin typeface="Cambria"/>
                <a:cs typeface="Cambria"/>
              </a:rPr>
              <a:t> </a:t>
            </a:r>
            <a:r>
              <a:rPr dirty="0" sz="2750" spc="-1025">
                <a:latin typeface="Cambria"/>
                <a:cs typeface="Cambria"/>
              </a:rPr>
              <a:t>—</a:t>
            </a:r>
            <a:r>
              <a:rPr dirty="0" sz="2750" spc="110">
                <a:latin typeface="Cambria"/>
                <a:cs typeface="Cambria"/>
              </a:rPr>
              <a:t> </a:t>
            </a:r>
            <a:r>
              <a:rPr dirty="0" sz="2750" spc="-125">
                <a:latin typeface="Cambria"/>
                <a:cs typeface="Cambria"/>
              </a:rPr>
              <a:t>4B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02005" y="9470132"/>
            <a:ext cx="212725" cy="443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750" spc="-50">
                <a:latin typeface="Cambria"/>
                <a:cs typeface="Cambria"/>
              </a:rPr>
              <a:t>0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95413" y="8590802"/>
            <a:ext cx="2454910" cy="181102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just" marL="268605">
              <a:lnSpc>
                <a:spcPct val="100000"/>
              </a:lnSpc>
              <a:spcBef>
                <a:spcPts val="440"/>
              </a:spcBef>
            </a:pPr>
            <a:r>
              <a:rPr dirty="0" baseline="-2136" sz="3900" spc="-104">
                <a:latin typeface="Cambria"/>
                <a:cs typeface="Cambria"/>
              </a:rPr>
              <a:t>0z </a:t>
            </a:r>
            <a:r>
              <a:rPr dirty="0" baseline="29411" sz="2550" spc="-97">
                <a:latin typeface="Cambria"/>
                <a:cs typeface="Cambria"/>
              </a:rPr>
              <a:t>2 </a:t>
            </a:r>
            <a:r>
              <a:rPr dirty="0" sz="2600" spc="-75">
                <a:latin typeface="Cambria"/>
                <a:cs typeface="Cambria"/>
              </a:rPr>
              <a:t>+ </a:t>
            </a:r>
            <a:r>
              <a:rPr dirty="0" sz="2600" spc="-5">
                <a:latin typeface="Cambria"/>
                <a:cs typeface="Cambria"/>
              </a:rPr>
              <a:t>0x </a:t>
            </a:r>
            <a:r>
              <a:rPr dirty="0" sz="2600">
                <a:latin typeface="Cambria"/>
                <a:cs typeface="Cambria"/>
              </a:rPr>
              <a:t>+ </a:t>
            </a:r>
            <a:r>
              <a:rPr dirty="0" sz="2600" spc="-45">
                <a:latin typeface="Cambria"/>
                <a:cs typeface="Cambria"/>
              </a:rPr>
              <a:t>1</a:t>
            </a:r>
            <a:r>
              <a:rPr dirty="0" sz="2600" spc="-195">
                <a:latin typeface="Cambria"/>
                <a:cs typeface="Cambria"/>
              </a:rPr>
              <a:t> </a:t>
            </a:r>
            <a:r>
              <a:rPr dirty="0" sz="2600" spc="-25">
                <a:solidFill>
                  <a:srgbClr val="0F0F0F"/>
                </a:solidFill>
                <a:latin typeface="Cambria"/>
                <a:cs typeface="Cambria"/>
              </a:rPr>
              <a:t>-</a:t>
            </a:r>
            <a:endParaRPr sz="2600">
              <a:latin typeface="Cambria"/>
              <a:cs typeface="Cambria"/>
            </a:endParaRPr>
          </a:p>
          <a:p>
            <a:pPr algn="just" marL="38100" marR="823594" indent="152400">
              <a:lnSpc>
                <a:spcPct val="101000"/>
              </a:lnSpc>
              <a:spcBef>
                <a:spcPts val="290"/>
              </a:spcBef>
            </a:pPr>
            <a:r>
              <a:rPr dirty="0" sz="2750" spc="-180">
                <a:latin typeface="Cambria"/>
                <a:cs typeface="Cambria"/>
              </a:rPr>
              <a:t>A </a:t>
            </a:r>
            <a:r>
              <a:rPr dirty="0" sz="2750" spc="-160">
                <a:solidFill>
                  <a:srgbClr val="010011"/>
                </a:solidFill>
                <a:latin typeface="Cambria"/>
                <a:cs typeface="Cambria"/>
              </a:rPr>
              <a:t>1 </a:t>
            </a:r>
            <a:r>
              <a:rPr dirty="0" sz="2750" spc="-160">
                <a:latin typeface="Cambria"/>
                <a:cs typeface="Cambria"/>
              </a:rPr>
              <a:t>= 0  </a:t>
            </a:r>
            <a:r>
              <a:rPr dirty="0" sz="2750" spc="-35">
                <a:latin typeface="Cambria"/>
                <a:cs typeface="Cambria"/>
              </a:rPr>
              <a:t>C </a:t>
            </a:r>
            <a:r>
              <a:rPr dirty="0" sz="2750" spc="-1025">
                <a:solidFill>
                  <a:srgbClr val="0A0A0A"/>
                </a:solidFill>
                <a:latin typeface="Cambria"/>
                <a:cs typeface="Cambria"/>
              </a:rPr>
              <a:t>—</a:t>
            </a:r>
            <a:r>
              <a:rPr dirty="0" sz="2750" spc="14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750" spc="-120">
                <a:latin typeface="Cambria"/>
                <a:cs typeface="Cambria"/>
              </a:rPr>
              <a:t>2B </a:t>
            </a:r>
            <a:r>
              <a:rPr dirty="0" sz="2750" spc="-114">
                <a:solidFill>
                  <a:srgbClr val="161616"/>
                </a:solidFill>
                <a:latin typeface="Cambria"/>
                <a:cs typeface="Cambria"/>
              </a:rPr>
              <a:t>= </a:t>
            </a:r>
            <a:r>
              <a:rPr dirty="0" sz="2750" spc="-50">
                <a:latin typeface="Cambria"/>
                <a:cs typeface="Cambria"/>
              </a:rPr>
              <a:t>0  </a:t>
            </a:r>
            <a:r>
              <a:rPr dirty="0" sz="3000" spc="-140">
                <a:latin typeface="Calibri"/>
                <a:cs typeface="Calibri"/>
              </a:rPr>
              <a:t>A </a:t>
            </a:r>
            <a:r>
              <a:rPr dirty="0" sz="3000" spc="-175">
                <a:latin typeface="Calibri"/>
                <a:cs typeface="Calibri"/>
              </a:rPr>
              <a:t>—2C </a:t>
            </a:r>
            <a:r>
              <a:rPr dirty="0" sz="3000" spc="-135">
                <a:latin typeface="Calibri"/>
                <a:cs typeface="Calibri"/>
              </a:rPr>
              <a:t>=</a:t>
            </a:r>
            <a:r>
              <a:rPr dirty="0" sz="3000" spc="405">
                <a:latin typeface="Calibri"/>
                <a:cs typeface="Calibri"/>
              </a:rPr>
              <a:t> </a:t>
            </a:r>
            <a:r>
              <a:rPr dirty="0" sz="3000" spc="-275">
                <a:latin typeface="Calibri"/>
                <a:cs typeface="Calibri"/>
              </a:rPr>
              <a:t>ï.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36940" y="9917734"/>
            <a:ext cx="1786255" cy="8312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315"/>
              </a:lnSpc>
              <a:spcBef>
                <a:spcPts val="105"/>
              </a:spcBef>
              <a:tabLst>
                <a:tab pos="1409700" algn="l"/>
              </a:tabLst>
            </a:pPr>
            <a:r>
              <a:rPr dirty="0" sz="3000" spc="-140">
                <a:latin typeface="Calibri"/>
                <a:cs typeface="Calibri"/>
              </a:rPr>
              <a:t>A</a:t>
            </a:r>
            <a:r>
              <a:rPr dirty="0" sz="3000" spc="-130">
                <a:latin typeface="Calibri"/>
                <a:cs typeface="Calibri"/>
              </a:rPr>
              <a:t> </a:t>
            </a:r>
            <a:r>
              <a:rPr dirty="0" sz="3000" spc="-175">
                <a:latin typeface="Calibri"/>
                <a:cs typeface="Calibri"/>
              </a:rPr>
              <a:t>—2C</a:t>
            </a:r>
            <a:r>
              <a:rPr dirty="0" sz="3000" spc="185">
                <a:latin typeface="Calibri"/>
                <a:cs typeface="Calibri"/>
              </a:rPr>
              <a:t> </a:t>
            </a:r>
            <a:r>
              <a:rPr dirty="0" sz="3000" spc="-135">
                <a:latin typeface="Calibri"/>
                <a:cs typeface="Calibri"/>
              </a:rPr>
              <a:t>=	</a:t>
            </a:r>
            <a:r>
              <a:rPr dirty="0" baseline="4629" sz="4500" spc="-89">
                <a:latin typeface="Calibri"/>
                <a:cs typeface="Calibri"/>
              </a:rPr>
              <a:t>1</a:t>
            </a:r>
            <a:endParaRPr baseline="4629" sz="4500">
              <a:latin typeface="Calibri"/>
              <a:cs typeface="Calibri"/>
            </a:endParaRPr>
          </a:p>
          <a:p>
            <a:pPr algn="r" marR="5080">
              <a:lnSpc>
                <a:spcPts val="3015"/>
              </a:lnSpc>
            </a:pPr>
            <a:r>
              <a:rPr dirty="0" sz="2750" spc="-60">
                <a:latin typeface="Calibri"/>
                <a:cs typeface="Calibri"/>
              </a:rPr>
              <a:t>add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29583" y="10729983"/>
            <a:ext cx="4118610" cy="2037714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1417320" algn="l"/>
              </a:tabLst>
            </a:pPr>
            <a:r>
              <a:rPr dirty="0" sz="2600" spc="-80">
                <a:latin typeface="Cambria"/>
                <a:cs typeface="Cambria"/>
              </a:rPr>
              <a:t>A</a:t>
            </a:r>
            <a:r>
              <a:rPr dirty="0" sz="2600" spc="20">
                <a:latin typeface="Cambria"/>
                <a:cs typeface="Cambria"/>
              </a:rPr>
              <a:t> </a:t>
            </a:r>
            <a:r>
              <a:rPr dirty="0" sz="2600" spc="-865">
                <a:latin typeface="Cambria"/>
                <a:cs typeface="Cambria"/>
              </a:rPr>
              <a:t>—</a:t>
            </a:r>
            <a:r>
              <a:rPr dirty="0" sz="2600" spc="180">
                <a:latin typeface="Cambria"/>
                <a:cs typeface="Cambria"/>
              </a:rPr>
              <a:t> </a:t>
            </a:r>
            <a:r>
              <a:rPr dirty="0" sz="2600" spc="-35">
                <a:latin typeface="Cambria"/>
                <a:cs typeface="Cambria"/>
              </a:rPr>
              <a:t>4B	</a:t>
            </a:r>
            <a:r>
              <a:rPr dirty="0" sz="2600" spc="-145">
                <a:latin typeface="Cambria"/>
                <a:cs typeface="Cambria"/>
              </a:rPr>
              <a:t>1</a:t>
            </a:r>
            <a:endParaRPr sz="2600">
              <a:latin typeface="Cambria"/>
              <a:cs typeface="Cambria"/>
            </a:endParaRPr>
          </a:p>
          <a:p>
            <a:pPr algn="ctr" marR="1326515">
              <a:lnSpc>
                <a:spcPct val="100000"/>
              </a:lnSpc>
              <a:spcBef>
                <a:spcPts val="170"/>
              </a:spcBef>
              <a:tabLst>
                <a:tab pos="1242060" algn="l"/>
                <a:tab pos="1859280" algn="l"/>
              </a:tabLst>
            </a:pPr>
            <a:r>
              <a:rPr dirty="0" sz="2750" spc="120">
                <a:latin typeface="Cambria"/>
                <a:cs typeface="Cambria"/>
              </a:rPr>
              <a:t>é“=</a:t>
            </a:r>
            <a:r>
              <a:rPr dirty="0" sz="2750" spc="-110">
                <a:latin typeface="Cambria"/>
                <a:cs typeface="Cambria"/>
              </a:rPr>
              <a:t> </a:t>
            </a:r>
            <a:r>
              <a:rPr dirty="0" sz="2750" spc="10">
                <a:latin typeface="Cambria"/>
                <a:cs typeface="Cambria"/>
              </a:rPr>
              <a:t>B</a:t>
            </a:r>
            <a:r>
              <a:rPr dirty="0" sz="2750" spc="114">
                <a:latin typeface="Cambria"/>
                <a:cs typeface="Cambria"/>
              </a:rPr>
              <a:t> </a:t>
            </a:r>
            <a:r>
              <a:rPr dirty="0" sz="2750" spc="5">
                <a:latin typeface="Cambria"/>
                <a:cs typeface="Cambria"/>
              </a:rPr>
              <a:t>-	</a:t>
            </a:r>
            <a:r>
              <a:rPr dirty="0" sz="2750" spc="-50">
                <a:latin typeface="Cambria"/>
                <a:cs typeface="Cambria"/>
              </a:rPr>
              <a:t>0	</a:t>
            </a:r>
            <a:r>
              <a:rPr dirty="0" sz="2750" spc="-155">
                <a:latin typeface="Cambria"/>
                <a:cs typeface="Cambria"/>
              </a:rPr>
              <a:t>add</a:t>
            </a:r>
            <a:endParaRPr sz="2750">
              <a:latin typeface="Cambria"/>
              <a:cs typeface="Cambria"/>
            </a:endParaRPr>
          </a:p>
          <a:p>
            <a:pPr algn="ctr" marL="672465">
              <a:lnSpc>
                <a:spcPct val="100000"/>
              </a:lnSpc>
              <a:spcBef>
                <a:spcPts val="955"/>
              </a:spcBef>
              <a:tabLst>
                <a:tab pos="1796414" algn="l"/>
                <a:tab pos="2345055" algn="l"/>
                <a:tab pos="3150870" algn="l"/>
                <a:tab pos="3862704" algn="l"/>
              </a:tabLst>
            </a:pPr>
            <a:r>
              <a:rPr dirty="0" sz="2750" spc="-540">
                <a:latin typeface="Cambria"/>
                <a:cs typeface="Cambria"/>
              </a:rPr>
              <a:t>—5</a:t>
            </a:r>
            <a:r>
              <a:rPr dirty="0" sz="2750" spc="95">
                <a:latin typeface="Cambria"/>
                <a:cs typeface="Cambria"/>
              </a:rPr>
              <a:t> </a:t>
            </a:r>
            <a:r>
              <a:rPr dirty="0" sz="2750" spc="-175">
                <a:latin typeface="Cambria"/>
                <a:cs typeface="Cambria"/>
              </a:rPr>
              <a:t>B</a:t>
            </a:r>
            <a:r>
              <a:rPr dirty="0" sz="2750" spc="120">
                <a:latin typeface="Cambria"/>
                <a:cs typeface="Cambria"/>
              </a:rPr>
              <a:t> </a:t>
            </a:r>
            <a:r>
              <a:rPr dirty="0" sz="2750" spc="-160">
                <a:latin typeface="Cambria"/>
                <a:cs typeface="Cambria"/>
              </a:rPr>
              <a:t>=</a:t>
            </a:r>
            <a:r>
              <a:rPr dirty="0" sz="2750">
                <a:latin typeface="Cambria"/>
                <a:cs typeface="Cambria"/>
              </a:rPr>
              <a:t>	</a:t>
            </a:r>
            <a:r>
              <a:rPr dirty="0" sz="2750" spc="-130">
                <a:latin typeface="Cambria"/>
                <a:cs typeface="Cambria"/>
              </a:rPr>
              <a:t>1</a:t>
            </a:r>
            <a:r>
              <a:rPr dirty="0" sz="2750">
                <a:latin typeface="Cambria"/>
                <a:cs typeface="Cambria"/>
              </a:rPr>
              <a:t>	</a:t>
            </a:r>
            <a:r>
              <a:rPr dirty="0" sz="2750" spc="-530">
                <a:latin typeface="Cambria"/>
                <a:cs typeface="Cambria"/>
              </a:rPr>
              <a:t>==</a:t>
            </a:r>
            <a:r>
              <a:rPr dirty="0" sz="2750" spc="-525">
                <a:latin typeface="Cambria"/>
                <a:cs typeface="Cambria"/>
              </a:rPr>
              <a:t>&gt;</a:t>
            </a:r>
            <a:r>
              <a:rPr dirty="0" sz="2750">
                <a:latin typeface="Cambria"/>
                <a:cs typeface="Cambria"/>
              </a:rPr>
              <a:t>	</a:t>
            </a:r>
            <a:r>
              <a:rPr dirty="0" sz="2750" spc="-90">
                <a:latin typeface="Cambria"/>
                <a:cs typeface="Cambria"/>
              </a:rPr>
              <a:t>B</a:t>
            </a:r>
            <a:r>
              <a:rPr dirty="0" sz="2750" spc="35">
                <a:latin typeface="Cambria"/>
                <a:cs typeface="Cambria"/>
              </a:rPr>
              <a:t> </a:t>
            </a:r>
            <a:r>
              <a:rPr dirty="0" sz="2750" spc="-80">
                <a:latin typeface="Cambria"/>
                <a:cs typeface="Cambria"/>
              </a:rPr>
              <a:t>=</a:t>
            </a:r>
            <a:r>
              <a:rPr dirty="0" sz="2750">
                <a:latin typeface="Cambria"/>
                <a:cs typeface="Cambria"/>
              </a:rPr>
              <a:t>	</a:t>
            </a:r>
            <a:r>
              <a:rPr dirty="0" sz="2750" spc="-940">
                <a:latin typeface="Cambria"/>
                <a:cs typeface="Cambria"/>
              </a:rPr>
              <a:t>—</a:t>
            </a:r>
            <a:endParaRPr sz="2750">
              <a:latin typeface="Cambria"/>
              <a:cs typeface="Cambria"/>
            </a:endParaRPr>
          </a:p>
          <a:p>
            <a:pPr algn="r" marR="637540">
              <a:lnSpc>
                <a:spcPct val="100000"/>
              </a:lnSpc>
              <a:spcBef>
                <a:spcPts val="1680"/>
              </a:spcBef>
            </a:pPr>
            <a:r>
              <a:rPr dirty="0" sz="2600">
                <a:solidFill>
                  <a:srgbClr val="1F1F1F"/>
                </a:solidFill>
                <a:latin typeface="Cambria"/>
                <a:cs typeface="Cambria"/>
              </a:rPr>
              <a:t>A</a:t>
            </a:r>
            <a:r>
              <a:rPr dirty="0" sz="2600" spc="12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dirty="0" sz="2600">
                <a:solidFill>
                  <a:srgbClr val="0C0C0C"/>
                </a:solidFill>
                <a:latin typeface="Cambria"/>
                <a:cs typeface="Cambria"/>
              </a:rPr>
              <a:t>-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57267" y="12861717"/>
            <a:ext cx="218440" cy="443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750" spc="-5">
                <a:latin typeface="Cambria"/>
                <a:cs typeface="Cambria"/>
              </a:rPr>
              <a:t>1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42927" y="13352267"/>
            <a:ext cx="467995" cy="43243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spc="-215">
                <a:latin typeface="Times New Roman"/>
                <a:cs typeface="Times New Roman"/>
              </a:rPr>
              <a:t>(x’</a:t>
            </a:r>
            <a:r>
              <a:rPr dirty="0" sz="2650" spc="-405">
                <a:latin typeface="Times New Roman"/>
                <a:cs typeface="Times New Roman"/>
              </a:rPr>
              <a:t> </a:t>
            </a:r>
            <a:r>
              <a:rPr dirty="0" sz="2650" spc="-185">
                <a:latin typeface="Times New Roman"/>
                <a:cs typeface="Times New Roman"/>
              </a:rPr>
              <a:t>-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070445" y="12787141"/>
            <a:ext cx="1765935" cy="99758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algn="ctr" marL="90170">
              <a:lnSpc>
                <a:spcPct val="100000"/>
              </a:lnSpc>
              <a:spcBef>
                <a:spcPts val="680"/>
              </a:spcBef>
            </a:pPr>
            <a:r>
              <a:rPr dirty="0" sz="2750" spc="-130">
                <a:latin typeface="Cambria"/>
                <a:cs typeface="Cambria"/>
              </a:rPr>
              <a:t>1/5</a:t>
            </a:r>
            <a:endParaRPr sz="27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  <a:tabLst>
                <a:tab pos="405130" algn="l"/>
              </a:tabLst>
            </a:pPr>
            <a:r>
              <a:rPr dirty="0" baseline="34591" sz="3975" spc="-1537">
                <a:latin typeface="Times New Roman"/>
                <a:cs typeface="Times New Roman"/>
              </a:rPr>
              <a:t>—	</a:t>
            </a:r>
            <a:r>
              <a:rPr dirty="0" sz="2650" spc="-15">
                <a:latin typeface="Times New Roman"/>
                <a:cs typeface="Times New Roman"/>
              </a:rPr>
              <a:t>(x </a:t>
            </a:r>
            <a:r>
              <a:rPr dirty="0" sz="2650" spc="-1105">
                <a:latin typeface="Times New Roman"/>
                <a:cs typeface="Times New Roman"/>
              </a:rPr>
              <a:t>—</a:t>
            </a:r>
            <a:r>
              <a:rPr dirty="0" sz="2650" spc="150">
                <a:latin typeface="Times New Roman"/>
                <a:cs typeface="Times New Roman"/>
              </a:rPr>
              <a:t> </a:t>
            </a:r>
            <a:r>
              <a:rPr dirty="0" sz="2650" spc="85">
                <a:latin typeface="Times New Roman"/>
                <a:cs typeface="Times New Roman"/>
              </a:rPr>
              <a:t>2)</a:t>
            </a:r>
            <a:r>
              <a:rPr dirty="0" sz="2650" spc="165">
                <a:latin typeface="Times New Roman"/>
                <a:cs typeface="Times New Roman"/>
              </a:rPr>
              <a:t> </a:t>
            </a:r>
            <a:r>
              <a:rPr dirty="0" baseline="34591" sz="3975" spc="195">
                <a:latin typeface="Times New Roman"/>
                <a:cs typeface="Times New Roman"/>
              </a:rPr>
              <a:t>+</a:t>
            </a:r>
            <a:endParaRPr baseline="34591" sz="3975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62582" y="12787141"/>
            <a:ext cx="1873885" cy="99758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2750" spc="-260">
                <a:latin typeface="Cambria"/>
                <a:cs typeface="Cambria"/>
              </a:rPr>
              <a:t>—1/5x</a:t>
            </a:r>
            <a:r>
              <a:rPr dirty="0" sz="2750" spc="55">
                <a:latin typeface="Cambria"/>
                <a:cs typeface="Cambria"/>
              </a:rPr>
              <a:t> </a:t>
            </a:r>
            <a:r>
              <a:rPr dirty="0" sz="2750" spc="-860">
                <a:latin typeface="Cambria"/>
                <a:cs typeface="Cambria"/>
              </a:rPr>
              <a:t>—</a:t>
            </a:r>
            <a:r>
              <a:rPr dirty="0" sz="2750" spc="45">
                <a:latin typeface="Cambria"/>
                <a:cs typeface="Cambria"/>
              </a:rPr>
              <a:t> </a:t>
            </a:r>
            <a:r>
              <a:rPr dirty="0" sz="2750" spc="-55">
                <a:latin typeface="Cambria"/>
                <a:cs typeface="Cambria"/>
              </a:rPr>
              <a:t>2/S</a:t>
            </a:r>
            <a:endParaRPr sz="2750">
              <a:latin typeface="Cambria"/>
              <a:cs typeface="Cambria"/>
            </a:endParaRPr>
          </a:p>
          <a:p>
            <a:pPr algn="ctr" marR="9525">
              <a:lnSpc>
                <a:spcPct val="100000"/>
              </a:lnSpc>
              <a:spcBef>
                <a:spcPts val="585"/>
              </a:spcBef>
              <a:tabLst>
                <a:tab pos="537210" algn="l"/>
              </a:tabLst>
            </a:pPr>
            <a:r>
              <a:rPr dirty="0" sz="2650" spc="65">
                <a:latin typeface="Times New Roman"/>
                <a:cs typeface="Times New Roman"/>
              </a:rPr>
              <a:t>(x'	</a:t>
            </a:r>
            <a:r>
              <a:rPr dirty="0" sz="2650" spc="114">
                <a:latin typeface="Times New Roman"/>
                <a:cs typeface="Times New Roman"/>
              </a:rPr>
              <a:t>+</a:t>
            </a:r>
            <a:r>
              <a:rPr dirty="0" sz="2650" spc="65">
                <a:latin typeface="Times New Roman"/>
                <a:cs typeface="Times New Roman"/>
              </a:rPr>
              <a:t> </a:t>
            </a:r>
            <a:r>
              <a:rPr dirty="0" sz="2650" spc="85">
                <a:latin typeface="Times New Roman"/>
                <a:cs typeface="Times New Roman"/>
              </a:rPr>
              <a:t>1)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388939" y="13326907"/>
            <a:ext cx="1663064" cy="134112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15"/>
              </a:spcBef>
              <a:tabLst>
                <a:tab pos="671195" algn="l"/>
              </a:tabLst>
            </a:pPr>
            <a:r>
              <a:rPr dirty="0" sz="2650" spc="-215">
                <a:latin typeface="Times New Roman"/>
                <a:cs typeface="Times New Roman"/>
              </a:rPr>
              <a:t>2)(	</a:t>
            </a:r>
            <a:r>
              <a:rPr dirty="0" baseline="19519" sz="2775" spc="44">
                <a:latin typeface="Times New Roman"/>
                <a:cs typeface="Times New Roman"/>
              </a:rPr>
              <a:t>2 </a:t>
            </a:r>
            <a:r>
              <a:rPr dirty="0" sz="2650" spc="70">
                <a:latin typeface="Times New Roman"/>
                <a:cs typeface="Times New Roman"/>
              </a:rPr>
              <a:t>+</a:t>
            </a:r>
            <a:r>
              <a:rPr dirty="0" sz="2650" spc="-95">
                <a:latin typeface="Times New Roman"/>
                <a:cs typeface="Times New Roman"/>
              </a:rPr>
              <a:t> </a:t>
            </a:r>
            <a:r>
              <a:rPr dirty="0" sz="2650" spc="50">
                <a:latin typeface="Times New Roman"/>
                <a:cs typeface="Times New Roman"/>
              </a:rPr>
              <a:t>1)</a:t>
            </a:r>
            <a:endParaRPr sz="2650">
              <a:latin typeface="Times New Roman"/>
              <a:cs typeface="Times New Roman"/>
            </a:endParaRPr>
          </a:p>
          <a:p>
            <a:pPr marL="354330">
              <a:lnSpc>
                <a:spcPct val="100000"/>
              </a:lnSpc>
              <a:spcBef>
                <a:spcPts val="220"/>
              </a:spcBef>
            </a:pPr>
            <a:r>
              <a:rPr dirty="0" sz="2650" spc="-55">
                <a:latin typeface="Cambria"/>
                <a:cs typeface="Cambria"/>
              </a:rPr>
              <a:t>dx</a:t>
            </a:r>
            <a:endParaRPr sz="2650">
              <a:latin typeface="Cambria"/>
              <a:cs typeface="Cambria"/>
            </a:endParaRPr>
          </a:p>
          <a:p>
            <a:pPr marL="124460">
              <a:lnSpc>
                <a:spcPct val="100000"/>
              </a:lnSpc>
              <a:spcBef>
                <a:spcPts val="375"/>
              </a:spcBef>
              <a:tabLst>
                <a:tab pos="449580" algn="l"/>
                <a:tab pos="926465" algn="l"/>
              </a:tabLst>
            </a:pPr>
            <a:r>
              <a:rPr dirty="0" sz="2650" spc="65">
                <a:latin typeface="Cambria"/>
                <a:cs typeface="Cambria"/>
              </a:rPr>
              <a:t>2	</a:t>
            </a:r>
            <a:r>
              <a:rPr dirty="0" sz="2650" spc="5">
                <a:latin typeface="Cambria"/>
                <a:cs typeface="Cambria"/>
              </a:rPr>
              <a:t>(x	</a:t>
            </a:r>
            <a:r>
              <a:rPr dirty="0" sz="2650" spc="-265">
                <a:latin typeface="Cambria"/>
                <a:cs typeface="Cambria"/>
              </a:rPr>
              <a:t>'-I-</a:t>
            </a:r>
            <a:r>
              <a:rPr dirty="0" sz="2650" spc="-200">
                <a:latin typeface="Cambria"/>
                <a:cs typeface="Cambria"/>
              </a:rPr>
              <a:t> </a:t>
            </a:r>
            <a:r>
              <a:rPr dirty="0" sz="2650" spc="15">
                <a:latin typeface="Cambria"/>
                <a:cs typeface="Cambria"/>
              </a:rPr>
              <a:t>1)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06126" y="13680299"/>
            <a:ext cx="5272405" cy="987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81280" indent="5080">
              <a:lnSpc>
                <a:spcPct val="119100"/>
              </a:lnSpc>
              <a:spcBef>
                <a:spcPts val="95"/>
              </a:spcBef>
              <a:tabLst>
                <a:tab pos="598805" algn="l"/>
                <a:tab pos="791210" algn="l"/>
                <a:tab pos="1703070" algn="l"/>
                <a:tab pos="1731645" algn="l"/>
                <a:tab pos="2287270" algn="l"/>
                <a:tab pos="2444115" algn="l"/>
                <a:tab pos="3017520" algn="l"/>
                <a:tab pos="3568065" algn="l"/>
                <a:tab pos="3594735" algn="l"/>
                <a:tab pos="4309110" algn="l"/>
                <a:tab pos="4580255" algn="l"/>
              </a:tabLst>
            </a:pPr>
            <a:r>
              <a:rPr dirty="0" sz="2650" spc="-65">
                <a:latin typeface="Cambria"/>
                <a:cs typeface="Cambria"/>
              </a:rPr>
              <a:t>1		</a:t>
            </a:r>
            <a:r>
              <a:rPr dirty="0" sz="2650" spc="-50">
                <a:latin typeface="Cambria"/>
                <a:cs typeface="Cambria"/>
              </a:rPr>
              <a:t>dx		</a:t>
            </a:r>
            <a:r>
              <a:rPr dirty="0" sz="2650" spc="-185">
                <a:latin typeface="Cambria"/>
                <a:cs typeface="Cambria"/>
              </a:rPr>
              <a:t>1		</a:t>
            </a:r>
            <a:r>
              <a:rPr dirty="0" sz="2650" spc="-5">
                <a:latin typeface="Cambria"/>
                <a:cs typeface="Cambria"/>
              </a:rPr>
              <a:t>x</a:t>
            </a:r>
            <a:r>
              <a:rPr dirty="0" sz="2650" spc="-30">
                <a:latin typeface="Cambria"/>
                <a:cs typeface="Cambria"/>
              </a:rPr>
              <a:t> </a:t>
            </a:r>
            <a:r>
              <a:rPr dirty="0" sz="2650" spc="30">
                <a:latin typeface="Cambria"/>
                <a:cs typeface="Cambria"/>
              </a:rPr>
              <a:t>dx		</a:t>
            </a:r>
            <a:r>
              <a:rPr dirty="0" sz="2650" spc="65">
                <a:latin typeface="Cambria"/>
                <a:cs typeface="Cambria"/>
              </a:rPr>
              <a:t>2		</a:t>
            </a:r>
            <a:r>
              <a:rPr dirty="0" sz="2650" spc="-55">
                <a:latin typeface="Cambria"/>
                <a:cs typeface="Cambria"/>
              </a:rPr>
              <a:t>dx  </a:t>
            </a:r>
            <a:r>
              <a:rPr dirty="0" sz="2650" spc="80">
                <a:latin typeface="Cambria"/>
                <a:cs typeface="Cambria"/>
              </a:rPr>
              <a:t>5	</a:t>
            </a:r>
            <a:r>
              <a:rPr dirty="0" sz="2650" spc="-95">
                <a:latin typeface="Cambria"/>
                <a:cs typeface="Cambria"/>
              </a:rPr>
              <a:t>x</a:t>
            </a:r>
            <a:r>
              <a:rPr dirty="0" sz="2650" spc="75">
                <a:latin typeface="Cambria"/>
                <a:cs typeface="Cambria"/>
              </a:rPr>
              <a:t> </a:t>
            </a:r>
            <a:r>
              <a:rPr dirty="0" sz="2650" spc="-840">
                <a:latin typeface="Cambria"/>
                <a:cs typeface="Cambria"/>
              </a:rPr>
              <a:t>—</a:t>
            </a:r>
            <a:r>
              <a:rPr dirty="0" sz="2650" spc="40">
                <a:latin typeface="Cambria"/>
                <a:cs typeface="Cambria"/>
              </a:rPr>
              <a:t> </a:t>
            </a:r>
            <a:r>
              <a:rPr dirty="0" sz="2650" spc="35">
                <a:latin typeface="Cambria"/>
                <a:cs typeface="Cambria"/>
              </a:rPr>
              <a:t>1	Ś	</a:t>
            </a:r>
            <a:r>
              <a:rPr dirty="0" sz="2650" spc="-215">
                <a:latin typeface="Cambria"/>
                <a:cs typeface="Cambria"/>
              </a:rPr>
              <a:t>x^ </a:t>
            </a:r>
            <a:r>
              <a:rPr dirty="0" sz="2650" spc="-160">
                <a:latin typeface="Cambria"/>
                <a:cs typeface="Cambria"/>
              </a:rPr>
              <a:t> </a:t>
            </a:r>
            <a:r>
              <a:rPr dirty="0" sz="2650" spc="-229">
                <a:latin typeface="Cambria"/>
                <a:cs typeface="Cambria"/>
              </a:rPr>
              <a:t>+	</a:t>
            </a:r>
            <a:r>
              <a:rPr dirty="0" sz="2650" spc="-185">
                <a:latin typeface="Cambria"/>
                <a:cs typeface="Cambria"/>
              </a:rPr>
              <a:t>1	</a:t>
            </a:r>
            <a:r>
              <a:rPr dirty="0" sz="2650" spc="-165">
                <a:latin typeface="Cambria"/>
                <a:cs typeface="Cambria"/>
              </a:rPr>
              <a:t>Ś	</a:t>
            </a:r>
            <a:r>
              <a:rPr dirty="0" baseline="1048" sz="3975" spc="60">
                <a:latin typeface="Cambria"/>
                <a:cs typeface="Cambria"/>
              </a:rPr>
              <a:t>x</a:t>
            </a:r>
            <a:r>
              <a:rPr dirty="0" baseline="28571" sz="2625" spc="60">
                <a:latin typeface="Cambria"/>
                <a:cs typeface="Cambria"/>
              </a:rPr>
              <a:t>2 </a:t>
            </a:r>
            <a:r>
              <a:rPr dirty="0" sz="2650" spc="-290">
                <a:latin typeface="Cambria"/>
                <a:cs typeface="Cambria"/>
              </a:rPr>
              <a:t>-I-</a:t>
            </a:r>
            <a:r>
              <a:rPr dirty="0" sz="2650" spc="-30">
                <a:latin typeface="Cambria"/>
                <a:cs typeface="Cambria"/>
              </a:rPr>
              <a:t> </a:t>
            </a:r>
            <a:r>
              <a:rPr dirty="0" sz="2650" spc="-185">
                <a:latin typeface="Cambria"/>
                <a:cs typeface="Cambria"/>
              </a:rPr>
              <a:t>1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383053" y="12398299"/>
            <a:ext cx="32067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50" spc="75">
                <a:latin typeface="Times New Roman"/>
                <a:cs typeface="Times New Roman"/>
              </a:rPr>
              <a:t>c=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924429" y="12170483"/>
            <a:ext cx="161290" cy="74612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800" spc="45">
                <a:solidFill>
                  <a:srgbClr val="030303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640"/>
              </a:spcBef>
            </a:pPr>
            <a:r>
              <a:rPr dirty="0" sz="1900" spc="-5">
                <a:latin typeface="Times New Roman"/>
                <a:cs typeface="Times New Roman"/>
              </a:rPr>
              <a:t>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343073" y="12170483"/>
            <a:ext cx="153670" cy="74612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685"/>
              </a:spcBef>
            </a:pPr>
            <a:r>
              <a:rPr dirty="0" sz="1800" spc="55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900" spc="-5">
                <a:latin typeface="Times New Roman"/>
                <a:cs typeface="Times New Roman"/>
              </a:rPr>
              <a:t>5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65901" y="14775789"/>
            <a:ext cx="188785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628775" algn="l"/>
              </a:tabLst>
            </a:pPr>
            <a:r>
              <a:rPr dirty="0" sz="2600" spc="-1205">
                <a:latin typeface="Cambria"/>
                <a:cs typeface="Cambria"/>
              </a:rPr>
              <a:t>—</a:t>
            </a:r>
            <a:r>
              <a:rPr dirty="0" baseline="45321" sz="2850" spc="-1807">
                <a:latin typeface="Courier New"/>
                <a:cs typeface="Courier New"/>
              </a:rPr>
              <a:t>1</a:t>
            </a:r>
            <a:r>
              <a:rPr dirty="0" baseline="45321" sz="2850" spc="-1357">
                <a:latin typeface="Courier New"/>
                <a:cs typeface="Courier New"/>
              </a:rPr>
              <a:t> </a:t>
            </a:r>
            <a:r>
              <a:rPr dirty="0" sz="2700" spc="-365">
                <a:latin typeface="Cambria"/>
                <a:cs typeface="Cambria"/>
              </a:rPr>
              <a:t>I</a:t>
            </a:r>
            <a:r>
              <a:rPr dirty="0" sz="2600" spc="-365">
                <a:latin typeface="Cambria"/>
                <a:cs typeface="Cambria"/>
              </a:rPr>
              <a:t>I</a:t>
            </a:r>
            <a:r>
              <a:rPr dirty="0" sz="2700" spc="-365">
                <a:latin typeface="Cambria"/>
                <a:cs typeface="Cambria"/>
              </a:rPr>
              <a:t>n</a:t>
            </a:r>
            <a:r>
              <a:rPr dirty="0" sz="2600" spc="-365">
                <a:latin typeface="Cambria"/>
                <a:cs typeface="Cambria"/>
              </a:rPr>
              <a:t>n</a:t>
            </a:r>
            <a:r>
              <a:rPr dirty="0" sz="2700" spc="-365">
                <a:latin typeface="Cambria"/>
                <a:cs typeface="Cambria"/>
              </a:rPr>
              <a:t>(</a:t>
            </a:r>
            <a:r>
              <a:rPr dirty="0" baseline="4535" sz="3675" spc="-547">
                <a:latin typeface="Cambria"/>
                <a:cs typeface="Cambria"/>
              </a:rPr>
              <a:t>x  </a:t>
            </a:r>
            <a:r>
              <a:rPr dirty="0" baseline="4535" sz="3675" spc="-345">
                <a:latin typeface="Cambria"/>
                <a:cs typeface="Cambria"/>
              </a:rPr>
              <a:t> </a:t>
            </a:r>
            <a:r>
              <a:rPr dirty="0" baseline="4535" sz="3675" spc="-1222">
                <a:latin typeface="Cambria"/>
                <a:cs typeface="Cambria"/>
              </a:rPr>
              <a:t>—</a:t>
            </a:r>
            <a:r>
              <a:rPr dirty="0" baseline="4535" sz="3675" spc="262">
                <a:latin typeface="Cambria"/>
                <a:cs typeface="Cambria"/>
              </a:rPr>
              <a:t> </a:t>
            </a:r>
            <a:r>
              <a:rPr dirty="0" baseline="4535" sz="3675" spc="-577">
                <a:latin typeface="Cambria"/>
                <a:cs typeface="Cambria"/>
              </a:rPr>
              <a:t>2)	</a:t>
            </a:r>
            <a:r>
              <a:rPr dirty="0" baseline="4535" sz="3675" spc="-1072">
                <a:latin typeface="Cambria"/>
                <a:cs typeface="Cambria"/>
              </a:rPr>
              <a:t>—</a:t>
            </a:r>
            <a:endParaRPr baseline="4535" sz="3675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402899" y="14779879"/>
            <a:ext cx="2019935" cy="4038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283845" algn="l"/>
                <a:tab pos="1751330" algn="l"/>
              </a:tabLst>
            </a:pPr>
            <a:r>
              <a:rPr dirty="0" sz="2450" spc="-320">
                <a:latin typeface="Cambria"/>
                <a:cs typeface="Cambria"/>
              </a:rPr>
              <a:t>g	</a:t>
            </a:r>
            <a:r>
              <a:rPr dirty="0" baseline="-5668" sz="3675" spc="-165">
                <a:latin typeface="Cambria"/>
                <a:cs typeface="Cambria"/>
              </a:rPr>
              <a:t>In </a:t>
            </a:r>
            <a:r>
              <a:rPr dirty="0" baseline="-4535" sz="3675" spc="-922">
                <a:latin typeface="Cambria"/>
                <a:cs typeface="Cambria"/>
              </a:rPr>
              <a:t>)</a:t>
            </a:r>
            <a:r>
              <a:rPr dirty="0" baseline="-4535" sz="3675" spc="-450">
                <a:latin typeface="Cambria"/>
                <a:cs typeface="Cambria"/>
              </a:rPr>
              <a:t> </a:t>
            </a:r>
            <a:r>
              <a:rPr dirty="0" baseline="-4535" sz="3675" spc="82">
                <a:latin typeface="Cambria"/>
                <a:cs typeface="Cambria"/>
              </a:rPr>
              <a:t>x</a:t>
            </a:r>
            <a:r>
              <a:rPr dirty="0" baseline="26143" sz="2550" spc="82">
                <a:latin typeface="Cambria"/>
                <a:cs typeface="Cambria"/>
              </a:rPr>
              <a:t>2 </a:t>
            </a:r>
            <a:r>
              <a:rPr dirty="0" baseline="26143" sz="2550" spc="195">
                <a:latin typeface="Cambria"/>
                <a:cs typeface="Cambria"/>
              </a:rPr>
              <a:t> </a:t>
            </a:r>
            <a:r>
              <a:rPr dirty="0" sz="2450" spc="-190">
                <a:latin typeface="Cambria"/>
                <a:cs typeface="Cambria"/>
              </a:rPr>
              <a:t>-I-</a:t>
            </a:r>
            <a:r>
              <a:rPr dirty="0" sz="2450" spc="145">
                <a:latin typeface="Cambria"/>
                <a:cs typeface="Cambria"/>
              </a:rPr>
              <a:t> </a:t>
            </a:r>
            <a:r>
              <a:rPr dirty="0" sz="2450" spc="40">
                <a:latin typeface="Cambria"/>
                <a:cs typeface="Cambria"/>
              </a:rPr>
              <a:t>1	</a:t>
            </a:r>
            <a:r>
              <a:rPr dirty="0" sz="2450" spc="-640">
                <a:latin typeface="Cambria"/>
                <a:cs typeface="Cambria"/>
              </a:rPr>
              <a:t>—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713767" y="14779879"/>
            <a:ext cx="1611630" cy="4038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1133" sz="3675" spc="15">
                <a:latin typeface="Cambria"/>
                <a:cs typeface="Cambria"/>
              </a:rPr>
              <a:t>tank </a:t>
            </a:r>
            <a:r>
              <a:rPr dirty="0" baseline="33333" sz="2625" spc="7">
                <a:latin typeface="Cambria"/>
                <a:cs typeface="Cambria"/>
              </a:rPr>
              <a:t>s </a:t>
            </a:r>
            <a:r>
              <a:rPr dirty="0" sz="2450">
                <a:latin typeface="Cambria"/>
                <a:cs typeface="Cambria"/>
              </a:rPr>
              <a:t>x </a:t>
            </a:r>
            <a:r>
              <a:rPr dirty="0" sz="2450" spc="-225">
                <a:latin typeface="Cambria"/>
                <a:cs typeface="Cambria"/>
              </a:rPr>
              <a:t>-I-</a:t>
            </a:r>
            <a:r>
              <a:rPr dirty="0" sz="2450" spc="-45">
                <a:latin typeface="Cambria"/>
                <a:cs typeface="Cambria"/>
              </a:rPr>
              <a:t> </a:t>
            </a:r>
            <a:r>
              <a:rPr dirty="0" sz="2450" spc="110">
                <a:latin typeface="Cambria"/>
                <a:cs typeface="Cambria"/>
              </a:rPr>
              <a:t>c</a:t>
            </a:r>
            <a:endParaRPr sz="24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2019-04-12T02:50:49Z</dcterms:created>
  <dcterms:modified xsi:type="dcterms:W3CDTF">2019-04-12T02:50:49Z</dcterms:modified>
</cp:coreProperties>
</file>